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8BC6E7-57A5-406D-B3CA-B8CD2430625A}">
  <a:tblStyle styleId="{BF8BC6E7-57A5-406D-B3CA-B8CD2430625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pt-PT"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0c6066efdf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0c6066efdf_0_4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0c6066efdf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0c6066efdf_0_6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0c6066efdf_0_1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0c6066efdf_0_16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0c6066efdf_0_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0c6066efdf_0_10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0c6066efdf_0_1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0c6066efdf_0_16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0c6066efdf_0_16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0c6066efdf_0_16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10c6066efdf_0_16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0c6066efdf_0_1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0c6066efdf_0_15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0c6066efdf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0c6066efdf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10c6066efdf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0c6066efdf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0c6066efdf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10c6066efdf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0c6066efdf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0c6066efdf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g10c6066efdf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0c6066efdf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0c6066efdf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g10c6066efdf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0c6066efdf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0c6066efdf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g10c6066efdf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c6066efdf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0c6066efdf_0_1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o de Título" showMasterSp="0" type="title">
  <p:cSld name="TITLE">
    <p:spTree>
      <p:nvGrpSpPr>
        <p:cNvPr id="18" name="Shape 18"/>
        <p:cNvGrpSpPr/>
        <p:nvPr/>
      </p:nvGrpSpPr>
      <p:grpSpPr>
        <a:xfrm>
          <a:off x="0" y="0"/>
          <a:ext cx="0" cy="0"/>
          <a:chOff x="0" y="0"/>
          <a:chExt cx="0" cy="0"/>
        </a:xfrm>
      </p:grpSpPr>
      <p:sp>
        <p:nvSpPr>
          <p:cNvPr id="19" name="Google Shape;19;p2"/>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
          <p:cNvSpPr txBox="1"/>
          <p:nvPr>
            <p:ph idx="1" type="subTitle"/>
          </p:nvPr>
        </p:nvSpPr>
        <p:spPr>
          <a:xfrm>
            <a:off x="1100051" y="4455621"/>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23" name="Google Shape;23;p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cxnSp>
        <p:nvCxnSpPr>
          <p:cNvPr id="26" name="Google Shape;26;p2"/>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87" name="Shape 87"/>
        <p:cNvGrpSpPr/>
        <p:nvPr/>
      </p:nvGrpSpPr>
      <p:grpSpPr>
        <a:xfrm>
          <a:off x="0" y="0"/>
          <a:ext cx="0" cy="0"/>
          <a:chOff x="0" y="0"/>
          <a:chExt cx="0" cy="0"/>
        </a:xfrm>
      </p:grpSpPr>
      <p:sp>
        <p:nvSpPr>
          <p:cNvPr id="88" name="Google Shape;88;p1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1"/>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0" name="Google Shape;90;p1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e Texto" showMasterSp="0" type="vertTitleAndTx">
  <p:cSld name="VERTICAL_TITLE_AND_VERTICAL_TEXT">
    <p:spTree>
      <p:nvGrpSpPr>
        <p:cNvPr id="93" name="Shape 93"/>
        <p:cNvGrpSpPr/>
        <p:nvPr/>
      </p:nvGrpSpPr>
      <p:grpSpPr>
        <a:xfrm>
          <a:off x="0" y="0"/>
          <a:ext cx="0" cy="0"/>
          <a:chOff x="0" y="0"/>
          <a:chExt cx="0" cy="0"/>
        </a:xfrm>
      </p:grpSpPr>
      <p:sp>
        <p:nvSpPr>
          <p:cNvPr id="94" name="Google Shape;94;p12"/>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2"/>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2"/>
          <p:cNvSpPr txBox="1"/>
          <p:nvPr>
            <p:ph type="title"/>
          </p:nvPr>
        </p:nvSpPr>
        <p:spPr>
          <a:xfrm rot="5400000">
            <a:off x="7159401" y="1977801"/>
            <a:ext cx="5759898"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12"/>
          <p:cNvSpPr txBox="1"/>
          <p:nvPr>
            <p:ph idx="1" type="body"/>
          </p:nvPr>
        </p:nvSpPr>
        <p:spPr>
          <a:xfrm rot="5400000">
            <a:off x="1825401" y="-574899"/>
            <a:ext cx="5759898" cy="77343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8" name="Google Shape;98;p1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o de Título" showMasterSp="0" type="title">
  <p:cSld name="TITLE">
    <p:spTree>
      <p:nvGrpSpPr>
        <p:cNvPr id="110" name="Shape 110"/>
        <p:cNvGrpSpPr/>
        <p:nvPr/>
      </p:nvGrpSpPr>
      <p:grpSpPr>
        <a:xfrm>
          <a:off x="0" y="0"/>
          <a:ext cx="0" cy="0"/>
          <a:chOff x="0" y="0"/>
          <a:chExt cx="0" cy="0"/>
        </a:xfrm>
      </p:grpSpPr>
      <p:sp>
        <p:nvSpPr>
          <p:cNvPr id="111" name="Google Shape;111;p14"/>
          <p:cNvSpPr/>
          <p:nvPr/>
        </p:nvSpPr>
        <p:spPr>
          <a:xfrm>
            <a:off x="3175" y="6400800"/>
            <a:ext cx="121887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15" y="6334316"/>
            <a:ext cx="12188700" cy="6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txBox="1"/>
          <p:nvPr>
            <p:ph type="ctrTitle"/>
          </p:nvPr>
        </p:nvSpPr>
        <p:spPr>
          <a:xfrm>
            <a:off x="1097280" y="758952"/>
            <a:ext cx="10058400" cy="3566100"/>
          </a:xfrm>
          <a:prstGeom prst="rect">
            <a:avLst/>
          </a:prstGeom>
          <a:noFill/>
          <a:ln>
            <a:noFill/>
          </a:ln>
        </p:spPr>
        <p:txBody>
          <a:bodyPr anchorCtr="0" anchor="b" bIns="45700" lIns="91425" spcFirstLastPara="1" rIns="91425" wrap="square" tIns="45700">
            <a:normAutofit/>
          </a:bodyPr>
          <a:lstStyle>
            <a:lvl1pPr lvl="0" rtl="0" algn="l">
              <a:lnSpc>
                <a:spcPct val="85000"/>
              </a:lnSpc>
              <a:spcBef>
                <a:spcPts val="0"/>
              </a:spcBef>
              <a:spcAft>
                <a:spcPts val="0"/>
              </a:spcAft>
              <a:buClr>
                <a:srgbClr val="262626"/>
              </a:buClr>
              <a:buSzPts val="8000"/>
              <a:buFont typeface="Calibri"/>
              <a:buNone/>
              <a:defRPr sz="8000">
                <a:solidFill>
                  <a:srgbClr val="262626"/>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14" name="Google Shape;114;p14"/>
          <p:cNvSpPr txBox="1"/>
          <p:nvPr>
            <p:ph idx="1" type="subTitle"/>
          </p:nvPr>
        </p:nvSpPr>
        <p:spPr>
          <a:xfrm>
            <a:off x="1100051" y="4455621"/>
            <a:ext cx="10058400" cy="11433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rtl="0" algn="ctr">
              <a:lnSpc>
                <a:spcPct val="90000"/>
              </a:lnSpc>
              <a:spcBef>
                <a:spcPts val="300"/>
              </a:spcBef>
              <a:spcAft>
                <a:spcPts val="0"/>
              </a:spcAft>
              <a:buSzPts val="2400"/>
              <a:buNone/>
              <a:defRPr sz="2400"/>
            </a:lvl2pPr>
            <a:lvl3pPr lvl="2" rtl="0" algn="ctr">
              <a:lnSpc>
                <a:spcPct val="90000"/>
              </a:lnSpc>
              <a:spcBef>
                <a:spcPts val="400"/>
              </a:spcBef>
              <a:spcAft>
                <a:spcPts val="0"/>
              </a:spcAft>
              <a:buSzPts val="2400"/>
              <a:buNone/>
              <a:defRPr sz="2400"/>
            </a:lvl3pPr>
            <a:lvl4pPr lvl="3" rtl="0" algn="ctr">
              <a:lnSpc>
                <a:spcPct val="90000"/>
              </a:lnSpc>
              <a:spcBef>
                <a:spcPts val="400"/>
              </a:spcBef>
              <a:spcAft>
                <a:spcPts val="0"/>
              </a:spcAft>
              <a:buSzPts val="2000"/>
              <a:buNone/>
              <a:defRPr sz="2000"/>
            </a:lvl4pPr>
            <a:lvl5pPr lvl="4" rtl="0" algn="ctr">
              <a:lnSpc>
                <a:spcPct val="90000"/>
              </a:lnSpc>
              <a:spcBef>
                <a:spcPts val="400"/>
              </a:spcBef>
              <a:spcAft>
                <a:spcPts val="0"/>
              </a:spcAft>
              <a:buSzPts val="2000"/>
              <a:buNone/>
              <a:defRPr sz="2000"/>
            </a:lvl5pPr>
            <a:lvl6pPr lvl="5" rtl="0" algn="ctr">
              <a:lnSpc>
                <a:spcPct val="90000"/>
              </a:lnSpc>
              <a:spcBef>
                <a:spcPts val="400"/>
              </a:spcBef>
              <a:spcAft>
                <a:spcPts val="0"/>
              </a:spcAft>
              <a:buSzPts val="2000"/>
              <a:buNone/>
              <a:defRPr sz="2000"/>
            </a:lvl6pPr>
            <a:lvl7pPr lvl="6" rtl="0" algn="ctr">
              <a:lnSpc>
                <a:spcPct val="90000"/>
              </a:lnSpc>
              <a:spcBef>
                <a:spcPts val="400"/>
              </a:spcBef>
              <a:spcAft>
                <a:spcPts val="0"/>
              </a:spcAft>
              <a:buSzPts val="2000"/>
              <a:buNone/>
              <a:defRPr sz="2000"/>
            </a:lvl7pPr>
            <a:lvl8pPr lvl="7" rtl="0" algn="ctr">
              <a:lnSpc>
                <a:spcPct val="90000"/>
              </a:lnSpc>
              <a:spcBef>
                <a:spcPts val="400"/>
              </a:spcBef>
              <a:spcAft>
                <a:spcPts val="0"/>
              </a:spcAft>
              <a:buSzPts val="2000"/>
              <a:buNone/>
              <a:defRPr sz="2000"/>
            </a:lvl8pPr>
            <a:lvl9pPr lvl="8" rtl="0" algn="ctr">
              <a:lnSpc>
                <a:spcPct val="90000"/>
              </a:lnSpc>
              <a:spcBef>
                <a:spcPts val="400"/>
              </a:spcBef>
              <a:spcAft>
                <a:spcPts val="400"/>
              </a:spcAft>
              <a:buSzPts val="2000"/>
              <a:buNone/>
              <a:defRPr sz="2000"/>
            </a:lvl9pPr>
          </a:lstStyle>
          <a:p/>
        </p:txBody>
      </p:sp>
      <p:sp>
        <p:nvSpPr>
          <p:cNvPr id="115" name="Google Shape;115;p14"/>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16" name="Google Shape;116;p14"/>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17" name="Google Shape;117;p14"/>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cxnSp>
        <p:nvCxnSpPr>
          <p:cNvPr id="118" name="Google Shape;118;p14"/>
          <p:cNvCxnSpPr/>
          <p:nvPr/>
        </p:nvCxnSpPr>
        <p:spPr>
          <a:xfrm>
            <a:off x="1207658" y="4343400"/>
            <a:ext cx="98757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Objeto" type="obj">
  <p:cSld name="OBJECT">
    <p:spTree>
      <p:nvGrpSpPr>
        <p:cNvPr id="119" name="Shape 119"/>
        <p:cNvGrpSpPr/>
        <p:nvPr/>
      </p:nvGrpSpPr>
      <p:grpSpPr>
        <a:xfrm>
          <a:off x="0" y="0"/>
          <a:ext cx="0" cy="0"/>
          <a:chOff x="0" y="0"/>
          <a:chExt cx="0" cy="0"/>
        </a:xfrm>
      </p:grpSpPr>
      <p:sp>
        <p:nvSpPr>
          <p:cNvPr id="120" name="Google Shape;120;p15"/>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rtl="0" algn="l">
              <a:lnSpc>
                <a:spcPct val="85000"/>
              </a:lnSpc>
              <a:spcBef>
                <a:spcPts val="0"/>
              </a:spcBef>
              <a:spcAft>
                <a:spcPts val="0"/>
              </a:spcAft>
              <a:buClr>
                <a:srgbClr val="3F3F3F"/>
              </a:buClr>
              <a:buSzPts val="19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21" name="Google Shape;121;p15"/>
          <p:cNvSpPr txBox="1"/>
          <p:nvPr>
            <p:ph idx="1" type="body"/>
          </p:nvPr>
        </p:nvSpPr>
        <p:spPr>
          <a:xfrm>
            <a:off x="1097280" y="1845734"/>
            <a:ext cx="10058400" cy="4023300"/>
          </a:xfrm>
          <a:prstGeom prst="rect">
            <a:avLst/>
          </a:prstGeom>
          <a:noFill/>
          <a:ln>
            <a:noFill/>
          </a:ln>
        </p:spPr>
        <p:txBody>
          <a:bodyPr anchorCtr="0" anchor="t" bIns="45700" lIns="0" spcFirstLastPara="1" rIns="0" wrap="square" tIns="45700">
            <a:normAutofit/>
          </a:bodyPr>
          <a:lstStyle>
            <a:lvl1pPr indent="-349250" lvl="0" marL="457200" rtl="0" algn="l">
              <a:lnSpc>
                <a:spcPct val="90000"/>
              </a:lnSpc>
              <a:spcBef>
                <a:spcPts val="1200"/>
              </a:spcBef>
              <a:spcAft>
                <a:spcPts val="0"/>
              </a:spcAft>
              <a:buSzPts val="1900"/>
              <a:buChar char=" "/>
              <a:defRPr/>
            </a:lvl1pPr>
            <a:lvl2pPr indent="-349250" lvl="1" marL="914400" rtl="0" algn="l">
              <a:lnSpc>
                <a:spcPct val="90000"/>
              </a:lnSpc>
              <a:spcBef>
                <a:spcPts val="300"/>
              </a:spcBef>
              <a:spcAft>
                <a:spcPts val="0"/>
              </a:spcAft>
              <a:buSzPts val="1900"/>
              <a:buChar char="◦"/>
              <a:defRPr/>
            </a:lvl2pPr>
            <a:lvl3pPr indent="-349250" lvl="2" marL="1371600" rtl="0" algn="l">
              <a:lnSpc>
                <a:spcPct val="90000"/>
              </a:lnSpc>
              <a:spcBef>
                <a:spcPts val="400"/>
              </a:spcBef>
              <a:spcAft>
                <a:spcPts val="0"/>
              </a:spcAft>
              <a:buSzPts val="1900"/>
              <a:buChar char="◦"/>
              <a:defRPr/>
            </a:lvl3pPr>
            <a:lvl4pPr indent="-349250" lvl="3" marL="1828800" rtl="0" algn="l">
              <a:lnSpc>
                <a:spcPct val="90000"/>
              </a:lnSpc>
              <a:spcBef>
                <a:spcPts val="400"/>
              </a:spcBef>
              <a:spcAft>
                <a:spcPts val="0"/>
              </a:spcAft>
              <a:buSzPts val="1900"/>
              <a:buChar char="◦"/>
              <a:defRPr/>
            </a:lvl4pPr>
            <a:lvl5pPr indent="-349250" lvl="4" marL="2286000" rtl="0" algn="l">
              <a:lnSpc>
                <a:spcPct val="90000"/>
              </a:lnSpc>
              <a:spcBef>
                <a:spcPts val="400"/>
              </a:spcBef>
              <a:spcAft>
                <a:spcPts val="0"/>
              </a:spcAft>
              <a:buSzPts val="1900"/>
              <a:buChar char="◦"/>
              <a:defRPr/>
            </a:lvl5pPr>
            <a:lvl6pPr indent="-349250" lvl="5" marL="2743200" rtl="0" algn="l">
              <a:lnSpc>
                <a:spcPct val="90000"/>
              </a:lnSpc>
              <a:spcBef>
                <a:spcPts val="400"/>
              </a:spcBef>
              <a:spcAft>
                <a:spcPts val="0"/>
              </a:spcAft>
              <a:buSzPts val="1900"/>
              <a:buChar char="◦"/>
              <a:defRPr/>
            </a:lvl6pPr>
            <a:lvl7pPr indent="-349250" lvl="6" marL="3200400" rtl="0" algn="l">
              <a:lnSpc>
                <a:spcPct val="90000"/>
              </a:lnSpc>
              <a:spcBef>
                <a:spcPts val="400"/>
              </a:spcBef>
              <a:spcAft>
                <a:spcPts val="0"/>
              </a:spcAft>
              <a:buSzPts val="1900"/>
              <a:buChar char="◦"/>
              <a:defRPr/>
            </a:lvl7pPr>
            <a:lvl8pPr indent="-349250" lvl="7" marL="3657600" rtl="0" algn="l">
              <a:lnSpc>
                <a:spcPct val="90000"/>
              </a:lnSpc>
              <a:spcBef>
                <a:spcPts val="400"/>
              </a:spcBef>
              <a:spcAft>
                <a:spcPts val="0"/>
              </a:spcAft>
              <a:buSzPts val="1900"/>
              <a:buChar char="◦"/>
              <a:defRPr/>
            </a:lvl8pPr>
            <a:lvl9pPr indent="-349250" lvl="8" marL="4114800" rtl="0" algn="l">
              <a:lnSpc>
                <a:spcPct val="90000"/>
              </a:lnSpc>
              <a:spcBef>
                <a:spcPts val="400"/>
              </a:spcBef>
              <a:spcAft>
                <a:spcPts val="400"/>
              </a:spcAft>
              <a:buSzPts val="1900"/>
              <a:buChar char="◦"/>
              <a:defRPr/>
            </a:lvl9pPr>
          </a:lstStyle>
          <a:p/>
        </p:txBody>
      </p:sp>
      <p:sp>
        <p:nvSpPr>
          <p:cNvPr id="122" name="Google Shape;122;p15"/>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23" name="Google Shape;123;p15"/>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24" name="Google Shape;124;p15"/>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cção" showMasterSp="0" type="secHead">
  <p:cSld name="SECTION_HEADER">
    <p:bg>
      <p:bgPr>
        <a:solidFill>
          <a:schemeClr val="lt1"/>
        </a:solidFill>
      </p:bgPr>
    </p:bg>
    <p:spTree>
      <p:nvGrpSpPr>
        <p:cNvPr id="125" name="Shape 125"/>
        <p:cNvGrpSpPr/>
        <p:nvPr/>
      </p:nvGrpSpPr>
      <p:grpSpPr>
        <a:xfrm>
          <a:off x="0" y="0"/>
          <a:ext cx="0" cy="0"/>
          <a:chOff x="0" y="0"/>
          <a:chExt cx="0" cy="0"/>
        </a:xfrm>
      </p:grpSpPr>
      <p:sp>
        <p:nvSpPr>
          <p:cNvPr id="126" name="Google Shape;126;p16"/>
          <p:cNvSpPr/>
          <p:nvPr/>
        </p:nvSpPr>
        <p:spPr>
          <a:xfrm>
            <a:off x="3175" y="6400800"/>
            <a:ext cx="121887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15" y="6334316"/>
            <a:ext cx="12188700" cy="6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txBox="1"/>
          <p:nvPr>
            <p:ph type="title"/>
          </p:nvPr>
        </p:nvSpPr>
        <p:spPr>
          <a:xfrm>
            <a:off x="1097280" y="758952"/>
            <a:ext cx="10058400" cy="3566100"/>
          </a:xfrm>
          <a:prstGeom prst="rect">
            <a:avLst/>
          </a:prstGeom>
          <a:noFill/>
          <a:ln>
            <a:noFill/>
          </a:ln>
        </p:spPr>
        <p:txBody>
          <a:bodyPr anchorCtr="0" anchor="b" bIns="45700" lIns="91425" spcFirstLastPara="1" rIns="91425" wrap="square" tIns="45700">
            <a:normAutofit/>
          </a:bodyPr>
          <a:lstStyle>
            <a:lvl1pPr lvl="0" rtl="0" algn="l">
              <a:lnSpc>
                <a:spcPct val="85000"/>
              </a:lnSpc>
              <a:spcBef>
                <a:spcPts val="0"/>
              </a:spcBef>
              <a:spcAft>
                <a:spcPts val="0"/>
              </a:spcAft>
              <a:buClr>
                <a:srgbClr val="262626"/>
              </a:buClr>
              <a:buSzPts val="8000"/>
              <a:buFont typeface="Calibri"/>
              <a:buNone/>
              <a:defRPr b="0" sz="8000">
                <a:solidFill>
                  <a:srgbClr val="262626"/>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29" name="Google Shape;129;p16"/>
          <p:cNvSpPr txBox="1"/>
          <p:nvPr>
            <p:ph idx="1" type="body"/>
          </p:nvPr>
        </p:nvSpPr>
        <p:spPr>
          <a:xfrm>
            <a:off x="1097280" y="4453128"/>
            <a:ext cx="10058400" cy="1143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rtl="0" algn="l">
              <a:lnSpc>
                <a:spcPct val="90000"/>
              </a:lnSpc>
              <a:spcBef>
                <a:spcPts val="300"/>
              </a:spcBef>
              <a:spcAft>
                <a:spcPts val="0"/>
              </a:spcAft>
              <a:buSzPts val="1900"/>
              <a:buNone/>
              <a:defRPr sz="1900">
                <a:solidFill>
                  <a:srgbClr val="888888"/>
                </a:solidFill>
              </a:defRPr>
            </a:lvl2pPr>
            <a:lvl3pPr indent="-228600" lvl="2" marL="1371600" rtl="0" algn="l">
              <a:lnSpc>
                <a:spcPct val="90000"/>
              </a:lnSpc>
              <a:spcBef>
                <a:spcPts val="400"/>
              </a:spcBef>
              <a:spcAft>
                <a:spcPts val="0"/>
              </a:spcAft>
              <a:buSzPts val="1600"/>
              <a:buNone/>
              <a:defRPr sz="1600">
                <a:solidFill>
                  <a:srgbClr val="888888"/>
                </a:solidFill>
              </a:defRPr>
            </a:lvl3pPr>
            <a:lvl4pPr indent="-228600" lvl="3" marL="1828800" rtl="0" algn="l">
              <a:lnSpc>
                <a:spcPct val="90000"/>
              </a:lnSpc>
              <a:spcBef>
                <a:spcPts val="400"/>
              </a:spcBef>
              <a:spcAft>
                <a:spcPts val="0"/>
              </a:spcAft>
              <a:buSzPts val="1500"/>
              <a:buNone/>
              <a:defRPr sz="1500">
                <a:solidFill>
                  <a:srgbClr val="888888"/>
                </a:solidFill>
              </a:defRPr>
            </a:lvl4pPr>
            <a:lvl5pPr indent="-228600" lvl="4" marL="2286000" rtl="0" algn="l">
              <a:lnSpc>
                <a:spcPct val="90000"/>
              </a:lnSpc>
              <a:spcBef>
                <a:spcPts val="400"/>
              </a:spcBef>
              <a:spcAft>
                <a:spcPts val="0"/>
              </a:spcAft>
              <a:buSzPts val="1500"/>
              <a:buNone/>
              <a:defRPr sz="1500">
                <a:solidFill>
                  <a:srgbClr val="888888"/>
                </a:solidFill>
              </a:defRPr>
            </a:lvl5pPr>
            <a:lvl6pPr indent="-228600" lvl="5" marL="2743200" rtl="0" algn="l">
              <a:lnSpc>
                <a:spcPct val="90000"/>
              </a:lnSpc>
              <a:spcBef>
                <a:spcPts val="400"/>
              </a:spcBef>
              <a:spcAft>
                <a:spcPts val="0"/>
              </a:spcAft>
              <a:buSzPts val="1500"/>
              <a:buNone/>
              <a:defRPr sz="1500">
                <a:solidFill>
                  <a:srgbClr val="888888"/>
                </a:solidFill>
              </a:defRPr>
            </a:lvl6pPr>
            <a:lvl7pPr indent="-228600" lvl="6" marL="3200400" rtl="0" algn="l">
              <a:lnSpc>
                <a:spcPct val="90000"/>
              </a:lnSpc>
              <a:spcBef>
                <a:spcPts val="400"/>
              </a:spcBef>
              <a:spcAft>
                <a:spcPts val="0"/>
              </a:spcAft>
              <a:buSzPts val="1500"/>
              <a:buNone/>
              <a:defRPr sz="1500">
                <a:solidFill>
                  <a:srgbClr val="888888"/>
                </a:solidFill>
              </a:defRPr>
            </a:lvl7pPr>
            <a:lvl8pPr indent="-228600" lvl="7" marL="3657600" rtl="0" algn="l">
              <a:lnSpc>
                <a:spcPct val="90000"/>
              </a:lnSpc>
              <a:spcBef>
                <a:spcPts val="400"/>
              </a:spcBef>
              <a:spcAft>
                <a:spcPts val="0"/>
              </a:spcAft>
              <a:buSzPts val="1500"/>
              <a:buNone/>
              <a:defRPr sz="1500">
                <a:solidFill>
                  <a:srgbClr val="888888"/>
                </a:solidFill>
              </a:defRPr>
            </a:lvl8pPr>
            <a:lvl9pPr indent="-228600" lvl="8" marL="4114800" rtl="0" algn="l">
              <a:lnSpc>
                <a:spcPct val="90000"/>
              </a:lnSpc>
              <a:spcBef>
                <a:spcPts val="400"/>
              </a:spcBef>
              <a:spcAft>
                <a:spcPts val="400"/>
              </a:spcAft>
              <a:buSzPts val="1500"/>
              <a:buNone/>
              <a:defRPr sz="1500">
                <a:solidFill>
                  <a:srgbClr val="888888"/>
                </a:solidFill>
              </a:defRPr>
            </a:lvl9pPr>
          </a:lstStyle>
          <a:p/>
        </p:txBody>
      </p:sp>
      <p:sp>
        <p:nvSpPr>
          <p:cNvPr id="130" name="Google Shape;130;p16"/>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31" name="Google Shape;131;p16"/>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32" name="Google Shape;132;p16"/>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cxnSp>
        <p:nvCxnSpPr>
          <p:cNvPr id="133" name="Google Shape;133;p16"/>
          <p:cNvCxnSpPr/>
          <p:nvPr/>
        </p:nvCxnSpPr>
        <p:spPr>
          <a:xfrm>
            <a:off x="1207658" y="4343400"/>
            <a:ext cx="98757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Duplo" type="twoObj">
  <p:cSld name="TWO_OBJECTS">
    <p:spTree>
      <p:nvGrpSpPr>
        <p:cNvPr id="134" name="Shape 134"/>
        <p:cNvGrpSpPr/>
        <p:nvPr/>
      </p:nvGrpSpPr>
      <p:grpSpPr>
        <a:xfrm>
          <a:off x="0" y="0"/>
          <a:ext cx="0" cy="0"/>
          <a:chOff x="0" y="0"/>
          <a:chExt cx="0" cy="0"/>
        </a:xfrm>
      </p:grpSpPr>
      <p:sp>
        <p:nvSpPr>
          <p:cNvPr id="135" name="Google Shape;135;p17"/>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rtl="0" algn="l">
              <a:lnSpc>
                <a:spcPct val="85000"/>
              </a:lnSpc>
              <a:spcBef>
                <a:spcPts val="0"/>
              </a:spcBef>
              <a:spcAft>
                <a:spcPts val="0"/>
              </a:spcAft>
              <a:buClr>
                <a:srgbClr val="3F3F3F"/>
              </a:buClr>
              <a:buSzPts val="19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36" name="Google Shape;136;p17"/>
          <p:cNvSpPr txBox="1"/>
          <p:nvPr>
            <p:ph idx="1" type="body"/>
          </p:nvPr>
        </p:nvSpPr>
        <p:spPr>
          <a:xfrm>
            <a:off x="1097278" y="1845734"/>
            <a:ext cx="4937700" cy="4023300"/>
          </a:xfrm>
          <a:prstGeom prst="rect">
            <a:avLst/>
          </a:prstGeom>
          <a:noFill/>
          <a:ln>
            <a:noFill/>
          </a:ln>
        </p:spPr>
        <p:txBody>
          <a:bodyPr anchorCtr="0" anchor="t" bIns="45700" lIns="0" spcFirstLastPara="1" rIns="0" wrap="square" tIns="45700">
            <a:normAutofit/>
          </a:bodyPr>
          <a:lstStyle>
            <a:lvl1pPr indent="-349250" lvl="0" marL="457200" rtl="0" algn="l">
              <a:lnSpc>
                <a:spcPct val="90000"/>
              </a:lnSpc>
              <a:spcBef>
                <a:spcPts val="1200"/>
              </a:spcBef>
              <a:spcAft>
                <a:spcPts val="0"/>
              </a:spcAft>
              <a:buSzPts val="1900"/>
              <a:buChar char=" "/>
              <a:defRPr/>
            </a:lvl1pPr>
            <a:lvl2pPr indent="-349250" lvl="1" marL="914400" rtl="0" algn="l">
              <a:lnSpc>
                <a:spcPct val="90000"/>
              </a:lnSpc>
              <a:spcBef>
                <a:spcPts val="300"/>
              </a:spcBef>
              <a:spcAft>
                <a:spcPts val="0"/>
              </a:spcAft>
              <a:buSzPts val="1900"/>
              <a:buChar char="◦"/>
              <a:defRPr/>
            </a:lvl2pPr>
            <a:lvl3pPr indent="-349250" lvl="2" marL="1371600" rtl="0" algn="l">
              <a:lnSpc>
                <a:spcPct val="90000"/>
              </a:lnSpc>
              <a:spcBef>
                <a:spcPts val="400"/>
              </a:spcBef>
              <a:spcAft>
                <a:spcPts val="0"/>
              </a:spcAft>
              <a:buSzPts val="1900"/>
              <a:buChar char="◦"/>
              <a:defRPr/>
            </a:lvl3pPr>
            <a:lvl4pPr indent="-349250" lvl="3" marL="1828800" rtl="0" algn="l">
              <a:lnSpc>
                <a:spcPct val="90000"/>
              </a:lnSpc>
              <a:spcBef>
                <a:spcPts val="400"/>
              </a:spcBef>
              <a:spcAft>
                <a:spcPts val="0"/>
              </a:spcAft>
              <a:buSzPts val="1900"/>
              <a:buChar char="◦"/>
              <a:defRPr/>
            </a:lvl4pPr>
            <a:lvl5pPr indent="-349250" lvl="4" marL="2286000" rtl="0" algn="l">
              <a:lnSpc>
                <a:spcPct val="90000"/>
              </a:lnSpc>
              <a:spcBef>
                <a:spcPts val="400"/>
              </a:spcBef>
              <a:spcAft>
                <a:spcPts val="0"/>
              </a:spcAft>
              <a:buSzPts val="1900"/>
              <a:buChar char="◦"/>
              <a:defRPr/>
            </a:lvl5pPr>
            <a:lvl6pPr indent="-349250" lvl="5" marL="2743200" rtl="0" algn="l">
              <a:lnSpc>
                <a:spcPct val="90000"/>
              </a:lnSpc>
              <a:spcBef>
                <a:spcPts val="400"/>
              </a:spcBef>
              <a:spcAft>
                <a:spcPts val="0"/>
              </a:spcAft>
              <a:buSzPts val="1900"/>
              <a:buChar char="◦"/>
              <a:defRPr/>
            </a:lvl6pPr>
            <a:lvl7pPr indent="-349250" lvl="6" marL="3200400" rtl="0" algn="l">
              <a:lnSpc>
                <a:spcPct val="90000"/>
              </a:lnSpc>
              <a:spcBef>
                <a:spcPts val="400"/>
              </a:spcBef>
              <a:spcAft>
                <a:spcPts val="0"/>
              </a:spcAft>
              <a:buSzPts val="1900"/>
              <a:buChar char="◦"/>
              <a:defRPr/>
            </a:lvl7pPr>
            <a:lvl8pPr indent="-349250" lvl="7" marL="3657600" rtl="0" algn="l">
              <a:lnSpc>
                <a:spcPct val="90000"/>
              </a:lnSpc>
              <a:spcBef>
                <a:spcPts val="400"/>
              </a:spcBef>
              <a:spcAft>
                <a:spcPts val="0"/>
              </a:spcAft>
              <a:buSzPts val="1900"/>
              <a:buChar char="◦"/>
              <a:defRPr/>
            </a:lvl8pPr>
            <a:lvl9pPr indent="-349250" lvl="8" marL="4114800" rtl="0" algn="l">
              <a:lnSpc>
                <a:spcPct val="90000"/>
              </a:lnSpc>
              <a:spcBef>
                <a:spcPts val="400"/>
              </a:spcBef>
              <a:spcAft>
                <a:spcPts val="400"/>
              </a:spcAft>
              <a:buSzPts val="1900"/>
              <a:buChar char="◦"/>
              <a:defRPr/>
            </a:lvl9pPr>
          </a:lstStyle>
          <a:p/>
        </p:txBody>
      </p:sp>
      <p:sp>
        <p:nvSpPr>
          <p:cNvPr id="137" name="Google Shape;137;p17"/>
          <p:cNvSpPr txBox="1"/>
          <p:nvPr>
            <p:ph idx="2" type="body"/>
          </p:nvPr>
        </p:nvSpPr>
        <p:spPr>
          <a:xfrm>
            <a:off x="6217920" y="1845735"/>
            <a:ext cx="4937700" cy="4023300"/>
          </a:xfrm>
          <a:prstGeom prst="rect">
            <a:avLst/>
          </a:prstGeom>
          <a:noFill/>
          <a:ln>
            <a:noFill/>
          </a:ln>
        </p:spPr>
        <p:txBody>
          <a:bodyPr anchorCtr="0" anchor="t" bIns="45700" lIns="0" spcFirstLastPara="1" rIns="0" wrap="square" tIns="45700">
            <a:normAutofit/>
          </a:bodyPr>
          <a:lstStyle>
            <a:lvl1pPr indent="-349250" lvl="0" marL="457200" rtl="0" algn="l">
              <a:lnSpc>
                <a:spcPct val="90000"/>
              </a:lnSpc>
              <a:spcBef>
                <a:spcPts val="1200"/>
              </a:spcBef>
              <a:spcAft>
                <a:spcPts val="0"/>
              </a:spcAft>
              <a:buSzPts val="1900"/>
              <a:buChar char=" "/>
              <a:defRPr/>
            </a:lvl1pPr>
            <a:lvl2pPr indent="-349250" lvl="1" marL="914400" rtl="0" algn="l">
              <a:lnSpc>
                <a:spcPct val="90000"/>
              </a:lnSpc>
              <a:spcBef>
                <a:spcPts val="300"/>
              </a:spcBef>
              <a:spcAft>
                <a:spcPts val="0"/>
              </a:spcAft>
              <a:buSzPts val="1900"/>
              <a:buChar char="◦"/>
              <a:defRPr/>
            </a:lvl2pPr>
            <a:lvl3pPr indent="-349250" lvl="2" marL="1371600" rtl="0" algn="l">
              <a:lnSpc>
                <a:spcPct val="90000"/>
              </a:lnSpc>
              <a:spcBef>
                <a:spcPts val="400"/>
              </a:spcBef>
              <a:spcAft>
                <a:spcPts val="0"/>
              </a:spcAft>
              <a:buSzPts val="1900"/>
              <a:buChar char="◦"/>
              <a:defRPr/>
            </a:lvl3pPr>
            <a:lvl4pPr indent="-349250" lvl="3" marL="1828800" rtl="0" algn="l">
              <a:lnSpc>
                <a:spcPct val="90000"/>
              </a:lnSpc>
              <a:spcBef>
                <a:spcPts val="400"/>
              </a:spcBef>
              <a:spcAft>
                <a:spcPts val="0"/>
              </a:spcAft>
              <a:buSzPts val="1900"/>
              <a:buChar char="◦"/>
              <a:defRPr/>
            </a:lvl4pPr>
            <a:lvl5pPr indent="-349250" lvl="4" marL="2286000" rtl="0" algn="l">
              <a:lnSpc>
                <a:spcPct val="90000"/>
              </a:lnSpc>
              <a:spcBef>
                <a:spcPts val="400"/>
              </a:spcBef>
              <a:spcAft>
                <a:spcPts val="0"/>
              </a:spcAft>
              <a:buSzPts val="1900"/>
              <a:buChar char="◦"/>
              <a:defRPr/>
            </a:lvl5pPr>
            <a:lvl6pPr indent="-349250" lvl="5" marL="2743200" rtl="0" algn="l">
              <a:lnSpc>
                <a:spcPct val="90000"/>
              </a:lnSpc>
              <a:spcBef>
                <a:spcPts val="400"/>
              </a:spcBef>
              <a:spcAft>
                <a:spcPts val="0"/>
              </a:spcAft>
              <a:buSzPts val="1900"/>
              <a:buChar char="◦"/>
              <a:defRPr/>
            </a:lvl6pPr>
            <a:lvl7pPr indent="-349250" lvl="6" marL="3200400" rtl="0" algn="l">
              <a:lnSpc>
                <a:spcPct val="90000"/>
              </a:lnSpc>
              <a:spcBef>
                <a:spcPts val="400"/>
              </a:spcBef>
              <a:spcAft>
                <a:spcPts val="0"/>
              </a:spcAft>
              <a:buSzPts val="1900"/>
              <a:buChar char="◦"/>
              <a:defRPr/>
            </a:lvl7pPr>
            <a:lvl8pPr indent="-349250" lvl="7" marL="3657600" rtl="0" algn="l">
              <a:lnSpc>
                <a:spcPct val="90000"/>
              </a:lnSpc>
              <a:spcBef>
                <a:spcPts val="400"/>
              </a:spcBef>
              <a:spcAft>
                <a:spcPts val="0"/>
              </a:spcAft>
              <a:buSzPts val="1900"/>
              <a:buChar char="◦"/>
              <a:defRPr/>
            </a:lvl8pPr>
            <a:lvl9pPr indent="-349250" lvl="8" marL="4114800" rtl="0" algn="l">
              <a:lnSpc>
                <a:spcPct val="90000"/>
              </a:lnSpc>
              <a:spcBef>
                <a:spcPts val="400"/>
              </a:spcBef>
              <a:spcAft>
                <a:spcPts val="400"/>
              </a:spcAft>
              <a:buSzPts val="1900"/>
              <a:buChar char="◦"/>
              <a:defRPr/>
            </a:lvl9pPr>
          </a:lstStyle>
          <a:p/>
        </p:txBody>
      </p:sp>
      <p:sp>
        <p:nvSpPr>
          <p:cNvPr id="138" name="Google Shape;138;p17"/>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39" name="Google Shape;139;p17"/>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40" name="Google Shape;140;p17"/>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141" name="Shape 141"/>
        <p:cNvGrpSpPr/>
        <p:nvPr/>
      </p:nvGrpSpPr>
      <p:grpSpPr>
        <a:xfrm>
          <a:off x="0" y="0"/>
          <a:ext cx="0" cy="0"/>
          <a:chOff x="0" y="0"/>
          <a:chExt cx="0" cy="0"/>
        </a:xfrm>
      </p:grpSpPr>
      <p:sp>
        <p:nvSpPr>
          <p:cNvPr id="142" name="Google Shape;142;p18"/>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rtl="0" algn="l">
              <a:lnSpc>
                <a:spcPct val="85000"/>
              </a:lnSpc>
              <a:spcBef>
                <a:spcPts val="0"/>
              </a:spcBef>
              <a:spcAft>
                <a:spcPts val="0"/>
              </a:spcAft>
              <a:buClr>
                <a:srgbClr val="3F3F3F"/>
              </a:buClr>
              <a:buSzPts val="19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43" name="Google Shape;143;p18"/>
          <p:cNvSpPr txBox="1"/>
          <p:nvPr>
            <p:ph idx="1" type="body"/>
          </p:nvPr>
        </p:nvSpPr>
        <p:spPr>
          <a:xfrm>
            <a:off x="1097280" y="1846052"/>
            <a:ext cx="4937700" cy="736500"/>
          </a:xfrm>
          <a:prstGeom prst="rect">
            <a:avLst/>
          </a:prstGeom>
          <a:noFill/>
          <a:ln>
            <a:noFill/>
          </a:ln>
        </p:spPr>
        <p:txBody>
          <a:bodyPr anchorCtr="0" anchor="ctr" bIns="45700" lIns="91425" spcFirstLastPara="1" rIns="91425" wrap="square" tIns="45700">
            <a:normAutofit/>
          </a:bodyPr>
          <a:lstStyle>
            <a:lvl1pPr indent="-228600" lvl="0" marL="457200" rtl="0" algn="l">
              <a:lnSpc>
                <a:spcPct val="90000"/>
              </a:lnSpc>
              <a:spcBef>
                <a:spcPts val="1200"/>
              </a:spcBef>
              <a:spcAft>
                <a:spcPts val="0"/>
              </a:spcAft>
              <a:buSzPts val="2000"/>
              <a:buNone/>
              <a:defRPr b="0" sz="2000" cap="none">
                <a:solidFill>
                  <a:schemeClr val="dk2"/>
                </a:solidFill>
              </a:defRPr>
            </a:lvl1pPr>
            <a:lvl2pPr indent="-228600" lvl="1" marL="914400" rtl="0" algn="l">
              <a:lnSpc>
                <a:spcPct val="90000"/>
              </a:lnSpc>
              <a:spcBef>
                <a:spcPts val="300"/>
              </a:spcBef>
              <a:spcAft>
                <a:spcPts val="0"/>
              </a:spcAft>
              <a:buSzPts val="2000"/>
              <a:buNone/>
              <a:defRPr b="1" sz="2000"/>
            </a:lvl2pPr>
            <a:lvl3pPr indent="-228600" lvl="2" marL="1371600" rtl="0" algn="l">
              <a:lnSpc>
                <a:spcPct val="90000"/>
              </a:lnSpc>
              <a:spcBef>
                <a:spcPts val="400"/>
              </a:spcBef>
              <a:spcAft>
                <a:spcPts val="0"/>
              </a:spcAft>
              <a:buSzPts val="1900"/>
              <a:buNone/>
              <a:defRPr b="1" sz="1900"/>
            </a:lvl3pPr>
            <a:lvl4pPr indent="-228600" lvl="3" marL="1828800" rtl="0" algn="l">
              <a:lnSpc>
                <a:spcPct val="90000"/>
              </a:lnSpc>
              <a:spcBef>
                <a:spcPts val="400"/>
              </a:spcBef>
              <a:spcAft>
                <a:spcPts val="0"/>
              </a:spcAft>
              <a:buSzPts val="1600"/>
              <a:buNone/>
              <a:defRPr b="1" sz="1600"/>
            </a:lvl4pPr>
            <a:lvl5pPr indent="-228600" lvl="4" marL="2286000" rtl="0" algn="l">
              <a:lnSpc>
                <a:spcPct val="90000"/>
              </a:lnSpc>
              <a:spcBef>
                <a:spcPts val="400"/>
              </a:spcBef>
              <a:spcAft>
                <a:spcPts val="0"/>
              </a:spcAft>
              <a:buSzPts val="1600"/>
              <a:buNone/>
              <a:defRPr b="1" sz="1600"/>
            </a:lvl5pPr>
            <a:lvl6pPr indent="-228600" lvl="5" marL="2743200" rtl="0" algn="l">
              <a:lnSpc>
                <a:spcPct val="90000"/>
              </a:lnSpc>
              <a:spcBef>
                <a:spcPts val="400"/>
              </a:spcBef>
              <a:spcAft>
                <a:spcPts val="0"/>
              </a:spcAft>
              <a:buSzPts val="1600"/>
              <a:buNone/>
              <a:defRPr b="1" sz="1600"/>
            </a:lvl6pPr>
            <a:lvl7pPr indent="-228600" lvl="6" marL="3200400" rtl="0" algn="l">
              <a:lnSpc>
                <a:spcPct val="90000"/>
              </a:lnSpc>
              <a:spcBef>
                <a:spcPts val="400"/>
              </a:spcBef>
              <a:spcAft>
                <a:spcPts val="0"/>
              </a:spcAft>
              <a:buSzPts val="1600"/>
              <a:buNone/>
              <a:defRPr b="1" sz="1600"/>
            </a:lvl7pPr>
            <a:lvl8pPr indent="-228600" lvl="7" marL="3657600" rtl="0" algn="l">
              <a:lnSpc>
                <a:spcPct val="90000"/>
              </a:lnSpc>
              <a:spcBef>
                <a:spcPts val="400"/>
              </a:spcBef>
              <a:spcAft>
                <a:spcPts val="0"/>
              </a:spcAft>
              <a:buSzPts val="1600"/>
              <a:buNone/>
              <a:defRPr b="1" sz="1600"/>
            </a:lvl8pPr>
            <a:lvl9pPr indent="-228600" lvl="8" marL="4114800" rtl="0" algn="l">
              <a:lnSpc>
                <a:spcPct val="90000"/>
              </a:lnSpc>
              <a:spcBef>
                <a:spcPts val="400"/>
              </a:spcBef>
              <a:spcAft>
                <a:spcPts val="400"/>
              </a:spcAft>
              <a:buSzPts val="1600"/>
              <a:buNone/>
              <a:defRPr b="1" sz="1600"/>
            </a:lvl9pPr>
          </a:lstStyle>
          <a:p/>
        </p:txBody>
      </p:sp>
      <p:sp>
        <p:nvSpPr>
          <p:cNvPr id="144" name="Google Shape;144;p18"/>
          <p:cNvSpPr txBox="1"/>
          <p:nvPr>
            <p:ph idx="2" type="body"/>
          </p:nvPr>
        </p:nvSpPr>
        <p:spPr>
          <a:xfrm>
            <a:off x="1097280" y="2582334"/>
            <a:ext cx="4937700" cy="3378300"/>
          </a:xfrm>
          <a:prstGeom prst="rect">
            <a:avLst/>
          </a:prstGeom>
          <a:noFill/>
          <a:ln>
            <a:noFill/>
          </a:ln>
        </p:spPr>
        <p:txBody>
          <a:bodyPr anchorCtr="0" anchor="t" bIns="45700" lIns="0" spcFirstLastPara="1" rIns="0" wrap="square" tIns="45700">
            <a:normAutofit/>
          </a:bodyPr>
          <a:lstStyle>
            <a:lvl1pPr indent="-349250" lvl="0" marL="457200" rtl="0" algn="l">
              <a:lnSpc>
                <a:spcPct val="90000"/>
              </a:lnSpc>
              <a:spcBef>
                <a:spcPts val="1200"/>
              </a:spcBef>
              <a:spcAft>
                <a:spcPts val="0"/>
              </a:spcAft>
              <a:buSzPts val="1900"/>
              <a:buChar char=" "/>
              <a:defRPr/>
            </a:lvl1pPr>
            <a:lvl2pPr indent="-349250" lvl="1" marL="914400" rtl="0" algn="l">
              <a:lnSpc>
                <a:spcPct val="90000"/>
              </a:lnSpc>
              <a:spcBef>
                <a:spcPts val="300"/>
              </a:spcBef>
              <a:spcAft>
                <a:spcPts val="0"/>
              </a:spcAft>
              <a:buSzPts val="1900"/>
              <a:buChar char="◦"/>
              <a:defRPr/>
            </a:lvl2pPr>
            <a:lvl3pPr indent="-349250" lvl="2" marL="1371600" rtl="0" algn="l">
              <a:lnSpc>
                <a:spcPct val="90000"/>
              </a:lnSpc>
              <a:spcBef>
                <a:spcPts val="400"/>
              </a:spcBef>
              <a:spcAft>
                <a:spcPts val="0"/>
              </a:spcAft>
              <a:buSzPts val="1900"/>
              <a:buChar char="◦"/>
              <a:defRPr/>
            </a:lvl3pPr>
            <a:lvl4pPr indent="-349250" lvl="3" marL="1828800" rtl="0" algn="l">
              <a:lnSpc>
                <a:spcPct val="90000"/>
              </a:lnSpc>
              <a:spcBef>
                <a:spcPts val="400"/>
              </a:spcBef>
              <a:spcAft>
                <a:spcPts val="0"/>
              </a:spcAft>
              <a:buSzPts val="1900"/>
              <a:buChar char="◦"/>
              <a:defRPr/>
            </a:lvl4pPr>
            <a:lvl5pPr indent="-349250" lvl="4" marL="2286000" rtl="0" algn="l">
              <a:lnSpc>
                <a:spcPct val="90000"/>
              </a:lnSpc>
              <a:spcBef>
                <a:spcPts val="400"/>
              </a:spcBef>
              <a:spcAft>
                <a:spcPts val="0"/>
              </a:spcAft>
              <a:buSzPts val="1900"/>
              <a:buChar char="◦"/>
              <a:defRPr/>
            </a:lvl5pPr>
            <a:lvl6pPr indent="-349250" lvl="5" marL="2743200" rtl="0" algn="l">
              <a:lnSpc>
                <a:spcPct val="90000"/>
              </a:lnSpc>
              <a:spcBef>
                <a:spcPts val="400"/>
              </a:spcBef>
              <a:spcAft>
                <a:spcPts val="0"/>
              </a:spcAft>
              <a:buSzPts val="1900"/>
              <a:buChar char="◦"/>
              <a:defRPr/>
            </a:lvl6pPr>
            <a:lvl7pPr indent="-349250" lvl="6" marL="3200400" rtl="0" algn="l">
              <a:lnSpc>
                <a:spcPct val="90000"/>
              </a:lnSpc>
              <a:spcBef>
                <a:spcPts val="400"/>
              </a:spcBef>
              <a:spcAft>
                <a:spcPts val="0"/>
              </a:spcAft>
              <a:buSzPts val="1900"/>
              <a:buChar char="◦"/>
              <a:defRPr/>
            </a:lvl7pPr>
            <a:lvl8pPr indent="-349250" lvl="7" marL="3657600" rtl="0" algn="l">
              <a:lnSpc>
                <a:spcPct val="90000"/>
              </a:lnSpc>
              <a:spcBef>
                <a:spcPts val="400"/>
              </a:spcBef>
              <a:spcAft>
                <a:spcPts val="0"/>
              </a:spcAft>
              <a:buSzPts val="1900"/>
              <a:buChar char="◦"/>
              <a:defRPr/>
            </a:lvl8pPr>
            <a:lvl9pPr indent="-349250" lvl="8" marL="4114800" rtl="0" algn="l">
              <a:lnSpc>
                <a:spcPct val="90000"/>
              </a:lnSpc>
              <a:spcBef>
                <a:spcPts val="400"/>
              </a:spcBef>
              <a:spcAft>
                <a:spcPts val="400"/>
              </a:spcAft>
              <a:buSzPts val="1900"/>
              <a:buChar char="◦"/>
              <a:defRPr/>
            </a:lvl9pPr>
          </a:lstStyle>
          <a:p/>
        </p:txBody>
      </p:sp>
      <p:sp>
        <p:nvSpPr>
          <p:cNvPr id="145" name="Google Shape;145;p18"/>
          <p:cNvSpPr txBox="1"/>
          <p:nvPr>
            <p:ph idx="3" type="body"/>
          </p:nvPr>
        </p:nvSpPr>
        <p:spPr>
          <a:xfrm>
            <a:off x="6217920" y="1846052"/>
            <a:ext cx="4937700" cy="736500"/>
          </a:xfrm>
          <a:prstGeom prst="rect">
            <a:avLst/>
          </a:prstGeom>
          <a:noFill/>
          <a:ln>
            <a:noFill/>
          </a:ln>
        </p:spPr>
        <p:txBody>
          <a:bodyPr anchorCtr="0" anchor="ctr" bIns="45700" lIns="91425" spcFirstLastPara="1" rIns="91425" wrap="square" tIns="45700">
            <a:normAutofit/>
          </a:bodyPr>
          <a:lstStyle>
            <a:lvl1pPr indent="-228600" lvl="0" marL="457200" rtl="0" algn="l">
              <a:lnSpc>
                <a:spcPct val="90000"/>
              </a:lnSpc>
              <a:spcBef>
                <a:spcPts val="1200"/>
              </a:spcBef>
              <a:spcAft>
                <a:spcPts val="0"/>
              </a:spcAft>
              <a:buSzPts val="2000"/>
              <a:buNone/>
              <a:defRPr b="0" sz="2000" cap="none">
                <a:solidFill>
                  <a:schemeClr val="dk2"/>
                </a:solidFill>
              </a:defRPr>
            </a:lvl1pPr>
            <a:lvl2pPr indent="-228600" lvl="1" marL="914400" rtl="0" algn="l">
              <a:lnSpc>
                <a:spcPct val="90000"/>
              </a:lnSpc>
              <a:spcBef>
                <a:spcPts val="300"/>
              </a:spcBef>
              <a:spcAft>
                <a:spcPts val="0"/>
              </a:spcAft>
              <a:buSzPts val="2000"/>
              <a:buNone/>
              <a:defRPr b="1" sz="2000"/>
            </a:lvl2pPr>
            <a:lvl3pPr indent="-228600" lvl="2" marL="1371600" rtl="0" algn="l">
              <a:lnSpc>
                <a:spcPct val="90000"/>
              </a:lnSpc>
              <a:spcBef>
                <a:spcPts val="400"/>
              </a:spcBef>
              <a:spcAft>
                <a:spcPts val="0"/>
              </a:spcAft>
              <a:buSzPts val="1900"/>
              <a:buNone/>
              <a:defRPr b="1" sz="1900"/>
            </a:lvl3pPr>
            <a:lvl4pPr indent="-228600" lvl="3" marL="1828800" rtl="0" algn="l">
              <a:lnSpc>
                <a:spcPct val="90000"/>
              </a:lnSpc>
              <a:spcBef>
                <a:spcPts val="400"/>
              </a:spcBef>
              <a:spcAft>
                <a:spcPts val="0"/>
              </a:spcAft>
              <a:buSzPts val="1600"/>
              <a:buNone/>
              <a:defRPr b="1" sz="1600"/>
            </a:lvl4pPr>
            <a:lvl5pPr indent="-228600" lvl="4" marL="2286000" rtl="0" algn="l">
              <a:lnSpc>
                <a:spcPct val="90000"/>
              </a:lnSpc>
              <a:spcBef>
                <a:spcPts val="400"/>
              </a:spcBef>
              <a:spcAft>
                <a:spcPts val="0"/>
              </a:spcAft>
              <a:buSzPts val="1600"/>
              <a:buNone/>
              <a:defRPr b="1" sz="1600"/>
            </a:lvl5pPr>
            <a:lvl6pPr indent="-228600" lvl="5" marL="2743200" rtl="0" algn="l">
              <a:lnSpc>
                <a:spcPct val="90000"/>
              </a:lnSpc>
              <a:spcBef>
                <a:spcPts val="400"/>
              </a:spcBef>
              <a:spcAft>
                <a:spcPts val="0"/>
              </a:spcAft>
              <a:buSzPts val="1600"/>
              <a:buNone/>
              <a:defRPr b="1" sz="1600"/>
            </a:lvl6pPr>
            <a:lvl7pPr indent="-228600" lvl="6" marL="3200400" rtl="0" algn="l">
              <a:lnSpc>
                <a:spcPct val="90000"/>
              </a:lnSpc>
              <a:spcBef>
                <a:spcPts val="400"/>
              </a:spcBef>
              <a:spcAft>
                <a:spcPts val="0"/>
              </a:spcAft>
              <a:buSzPts val="1600"/>
              <a:buNone/>
              <a:defRPr b="1" sz="1600"/>
            </a:lvl7pPr>
            <a:lvl8pPr indent="-228600" lvl="7" marL="3657600" rtl="0" algn="l">
              <a:lnSpc>
                <a:spcPct val="90000"/>
              </a:lnSpc>
              <a:spcBef>
                <a:spcPts val="400"/>
              </a:spcBef>
              <a:spcAft>
                <a:spcPts val="0"/>
              </a:spcAft>
              <a:buSzPts val="1600"/>
              <a:buNone/>
              <a:defRPr b="1" sz="1600"/>
            </a:lvl8pPr>
            <a:lvl9pPr indent="-228600" lvl="8" marL="4114800" rtl="0" algn="l">
              <a:lnSpc>
                <a:spcPct val="90000"/>
              </a:lnSpc>
              <a:spcBef>
                <a:spcPts val="400"/>
              </a:spcBef>
              <a:spcAft>
                <a:spcPts val="400"/>
              </a:spcAft>
              <a:buSzPts val="1600"/>
              <a:buNone/>
              <a:defRPr b="1" sz="1600"/>
            </a:lvl9pPr>
          </a:lstStyle>
          <a:p/>
        </p:txBody>
      </p:sp>
      <p:sp>
        <p:nvSpPr>
          <p:cNvPr id="146" name="Google Shape;146;p18"/>
          <p:cNvSpPr txBox="1"/>
          <p:nvPr>
            <p:ph idx="4" type="body"/>
          </p:nvPr>
        </p:nvSpPr>
        <p:spPr>
          <a:xfrm>
            <a:off x="6217920" y="2582334"/>
            <a:ext cx="4937700" cy="3378300"/>
          </a:xfrm>
          <a:prstGeom prst="rect">
            <a:avLst/>
          </a:prstGeom>
          <a:noFill/>
          <a:ln>
            <a:noFill/>
          </a:ln>
        </p:spPr>
        <p:txBody>
          <a:bodyPr anchorCtr="0" anchor="t" bIns="45700" lIns="0" spcFirstLastPara="1" rIns="0" wrap="square" tIns="45700">
            <a:normAutofit/>
          </a:bodyPr>
          <a:lstStyle>
            <a:lvl1pPr indent="-349250" lvl="0" marL="457200" rtl="0" algn="l">
              <a:lnSpc>
                <a:spcPct val="90000"/>
              </a:lnSpc>
              <a:spcBef>
                <a:spcPts val="1200"/>
              </a:spcBef>
              <a:spcAft>
                <a:spcPts val="0"/>
              </a:spcAft>
              <a:buSzPts val="1900"/>
              <a:buChar char=" "/>
              <a:defRPr/>
            </a:lvl1pPr>
            <a:lvl2pPr indent="-349250" lvl="1" marL="914400" rtl="0" algn="l">
              <a:lnSpc>
                <a:spcPct val="90000"/>
              </a:lnSpc>
              <a:spcBef>
                <a:spcPts val="300"/>
              </a:spcBef>
              <a:spcAft>
                <a:spcPts val="0"/>
              </a:spcAft>
              <a:buSzPts val="1900"/>
              <a:buChar char="◦"/>
              <a:defRPr/>
            </a:lvl2pPr>
            <a:lvl3pPr indent="-349250" lvl="2" marL="1371600" rtl="0" algn="l">
              <a:lnSpc>
                <a:spcPct val="90000"/>
              </a:lnSpc>
              <a:spcBef>
                <a:spcPts val="400"/>
              </a:spcBef>
              <a:spcAft>
                <a:spcPts val="0"/>
              </a:spcAft>
              <a:buSzPts val="1900"/>
              <a:buChar char="◦"/>
              <a:defRPr/>
            </a:lvl3pPr>
            <a:lvl4pPr indent="-349250" lvl="3" marL="1828800" rtl="0" algn="l">
              <a:lnSpc>
                <a:spcPct val="90000"/>
              </a:lnSpc>
              <a:spcBef>
                <a:spcPts val="400"/>
              </a:spcBef>
              <a:spcAft>
                <a:spcPts val="0"/>
              </a:spcAft>
              <a:buSzPts val="1900"/>
              <a:buChar char="◦"/>
              <a:defRPr/>
            </a:lvl4pPr>
            <a:lvl5pPr indent="-349250" lvl="4" marL="2286000" rtl="0" algn="l">
              <a:lnSpc>
                <a:spcPct val="90000"/>
              </a:lnSpc>
              <a:spcBef>
                <a:spcPts val="400"/>
              </a:spcBef>
              <a:spcAft>
                <a:spcPts val="0"/>
              </a:spcAft>
              <a:buSzPts val="1900"/>
              <a:buChar char="◦"/>
              <a:defRPr/>
            </a:lvl5pPr>
            <a:lvl6pPr indent="-349250" lvl="5" marL="2743200" rtl="0" algn="l">
              <a:lnSpc>
                <a:spcPct val="90000"/>
              </a:lnSpc>
              <a:spcBef>
                <a:spcPts val="400"/>
              </a:spcBef>
              <a:spcAft>
                <a:spcPts val="0"/>
              </a:spcAft>
              <a:buSzPts val="1900"/>
              <a:buChar char="◦"/>
              <a:defRPr/>
            </a:lvl6pPr>
            <a:lvl7pPr indent="-349250" lvl="6" marL="3200400" rtl="0" algn="l">
              <a:lnSpc>
                <a:spcPct val="90000"/>
              </a:lnSpc>
              <a:spcBef>
                <a:spcPts val="400"/>
              </a:spcBef>
              <a:spcAft>
                <a:spcPts val="0"/>
              </a:spcAft>
              <a:buSzPts val="1900"/>
              <a:buChar char="◦"/>
              <a:defRPr/>
            </a:lvl7pPr>
            <a:lvl8pPr indent="-349250" lvl="7" marL="3657600" rtl="0" algn="l">
              <a:lnSpc>
                <a:spcPct val="90000"/>
              </a:lnSpc>
              <a:spcBef>
                <a:spcPts val="400"/>
              </a:spcBef>
              <a:spcAft>
                <a:spcPts val="0"/>
              </a:spcAft>
              <a:buSzPts val="1900"/>
              <a:buChar char="◦"/>
              <a:defRPr/>
            </a:lvl8pPr>
            <a:lvl9pPr indent="-349250" lvl="8" marL="4114800" rtl="0" algn="l">
              <a:lnSpc>
                <a:spcPct val="90000"/>
              </a:lnSpc>
              <a:spcBef>
                <a:spcPts val="400"/>
              </a:spcBef>
              <a:spcAft>
                <a:spcPts val="400"/>
              </a:spcAft>
              <a:buSzPts val="1900"/>
              <a:buChar char="◦"/>
              <a:defRPr/>
            </a:lvl9pPr>
          </a:lstStyle>
          <a:p/>
        </p:txBody>
      </p:sp>
      <p:sp>
        <p:nvSpPr>
          <p:cNvPr id="147" name="Google Shape;147;p18"/>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48" name="Google Shape;148;p18"/>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49" name="Google Shape;149;p18"/>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 Título" type="titleOnly">
  <p:cSld name="TITLE_ONLY">
    <p:spTree>
      <p:nvGrpSpPr>
        <p:cNvPr id="150" name="Shape 150"/>
        <p:cNvGrpSpPr/>
        <p:nvPr/>
      </p:nvGrpSpPr>
      <p:grpSpPr>
        <a:xfrm>
          <a:off x="0" y="0"/>
          <a:ext cx="0" cy="0"/>
          <a:chOff x="0" y="0"/>
          <a:chExt cx="0" cy="0"/>
        </a:xfrm>
      </p:grpSpPr>
      <p:sp>
        <p:nvSpPr>
          <p:cNvPr id="151" name="Google Shape;151;p19"/>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rtl="0" algn="l">
              <a:lnSpc>
                <a:spcPct val="85000"/>
              </a:lnSpc>
              <a:spcBef>
                <a:spcPts val="0"/>
              </a:spcBef>
              <a:spcAft>
                <a:spcPts val="0"/>
              </a:spcAft>
              <a:buClr>
                <a:srgbClr val="3F3F3F"/>
              </a:buClr>
              <a:buSzPts val="19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52" name="Google Shape;152;p19"/>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53" name="Google Shape;153;p19"/>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54" name="Google Shape;154;p19"/>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showMasterSp="0" type="blank">
  <p:cSld name="BLANK">
    <p:spTree>
      <p:nvGrpSpPr>
        <p:cNvPr id="155" name="Shape 155"/>
        <p:cNvGrpSpPr/>
        <p:nvPr/>
      </p:nvGrpSpPr>
      <p:grpSpPr>
        <a:xfrm>
          <a:off x="0" y="0"/>
          <a:ext cx="0" cy="0"/>
          <a:chOff x="0" y="0"/>
          <a:chExt cx="0" cy="0"/>
        </a:xfrm>
      </p:grpSpPr>
      <p:sp>
        <p:nvSpPr>
          <p:cNvPr id="156" name="Google Shape;156;p20"/>
          <p:cNvSpPr/>
          <p:nvPr/>
        </p:nvSpPr>
        <p:spPr>
          <a:xfrm>
            <a:off x="3175" y="6400800"/>
            <a:ext cx="121887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a:off x="15" y="6334316"/>
            <a:ext cx="12188700" cy="6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59" name="Google Shape;159;p20"/>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solidFill>
                  <a:srgbClr val="FFFFFF"/>
                </a:solidFill>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60" name="Google Shape;160;p20"/>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showMasterSp="0" type="objTx">
  <p:cSld name="OBJECT_WITH_CAPTION_TEXT">
    <p:spTree>
      <p:nvGrpSpPr>
        <p:cNvPr id="161" name="Shape 161"/>
        <p:cNvGrpSpPr/>
        <p:nvPr/>
      </p:nvGrpSpPr>
      <p:grpSpPr>
        <a:xfrm>
          <a:off x="0" y="0"/>
          <a:ext cx="0" cy="0"/>
          <a:chOff x="0" y="0"/>
          <a:chExt cx="0" cy="0"/>
        </a:xfrm>
      </p:grpSpPr>
      <p:sp>
        <p:nvSpPr>
          <p:cNvPr id="162" name="Google Shape;162;p21"/>
          <p:cNvSpPr/>
          <p:nvPr/>
        </p:nvSpPr>
        <p:spPr>
          <a:xfrm>
            <a:off x="16" y="0"/>
            <a:ext cx="4050900"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p:nvPr/>
        </p:nvSpPr>
        <p:spPr>
          <a:xfrm>
            <a:off x="4040071" y="0"/>
            <a:ext cx="639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rtl="0" algn="l">
              <a:lnSpc>
                <a:spcPct val="85000"/>
              </a:lnSpc>
              <a:spcBef>
                <a:spcPts val="0"/>
              </a:spcBef>
              <a:spcAft>
                <a:spcPts val="0"/>
              </a:spcAft>
              <a:buClr>
                <a:srgbClr val="FFFFFF"/>
              </a:buClr>
              <a:buSzPts val="3600"/>
              <a:buFont typeface="Calibri"/>
              <a:buNone/>
              <a:defRPr b="0" sz="3600">
                <a:solidFill>
                  <a:srgbClr val="FFFFFF"/>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65" name="Google Shape;165;p21"/>
          <p:cNvSpPr txBox="1"/>
          <p:nvPr>
            <p:ph idx="1" type="body"/>
          </p:nvPr>
        </p:nvSpPr>
        <p:spPr>
          <a:xfrm>
            <a:off x="4800600" y="731520"/>
            <a:ext cx="6492300" cy="5257500"/>
          </a:xfrm>
          <a:prstGeom prst="rect">
            <a:avLst/>
          </a:prstGeom>
          <a:noFill/>
          <a:ln>
            <a:noFill/>
          </a:ln>
        </p:spPr>
        <p:txBody>
          <a:bodyPr anchorCtr="0" anchor="t" bIns="45700" lIns="0" spcFirstLastPara="1" rIns="0" wrap="square" tIns="45700">
            <a:normAutofit/>
          </a:bodyPr>
          <a:lstStyle>
            <a:lvl1pPr indent="-349250" lvl="0" marL="457200" rtl="0" algn="l">
              <a:lnSpc>
                <a:spcPct val="90000"/>
              </a:lnSpc>
              <a:spcBef>
                <a:spcPts val="1200"/>
              </a:spcBef>
              <a:spcAft>
                <a:spcPts val="0"/>
              </a:spcAft>
              <a:buSzPts val="1900"/>
              <a:buChar char=" "/>
              <a:defRPr/>
            </a:lvl1pPr>
            <a:lvl2pPr indent="-349250" lvl="1" marL="914400" rtl="0" algn="l">
              <a:lnSpc>
                <a:spcPct val="90000"/>
              </a:lnSpc>
              <a:spcBef>
                <a:spcPts val="300"/>
              </a:spcBef>
              <a:spcAft>
                <a:spcPts val="0"/>
              </a:spcAft>
              <a:buSzPts val="1900"/>
              <a:buChar char="◦"/>
              <a:defRPr/>
            </a:lvl2pPr>
            <a:lvl3pPr indent="-349250" lvl="2" marL="1371600" rtl="0" algn="l">
              <a:lnSpc>
                <a:spcPct val="90000"/>
              </a:lnSpc>
              <a:spcBef>
                <a:spcPts val="400"/>
              </a:spcBef>
              <a:spcAft>
                <a:spcPts val="0"/>
              </a:spcAft>
              <a:buSzPts val="1900"/>
              <a:buChar char="◦"/>
              <a:defRPr/>
            </a:lvl3pPr>
            <a:lvl4pPr indent="-349250" lvl="3" marL="1828800" rtl="0" algn="l">
              <a:lnSpc>
                <a:spcPct val="90000"/>
              </a:lnSpc>
              <a:spcBef>
                <a:spcPts val="400"/>
              </a:spcBef>
              <a:spcAft>
                <a:spcPts val="0"/>
              </a:spcAft>
              <a:buSzPts val="1900"/>
              <a:buChar char="◦"/>
              <a:defRPr/>
            </a:lvl4pPr>
            <a:lvl5pPr indent="-349250" lvl="4" marL="2286000" rtl="0" algn="l">
              <a:lnSpc>
                <a:spcPct val="90000"/>
              </a:lnSpc>
              <a:spcBef>
                <a:spcPts val="400"/>
              </a:spcBef>
              <a:spcAft>
                <a:spcPts val="0"/>
              </a:spcAft>
              <a:buSzPts val="1900"/>
              <a:buChar char="◦"/>
              <a:defRPr/>
            </a:lvl5pPr>
            <a:lvl6pPr indent="-349250" lvl="5" marL="2743200" rtl="0" algn="l">
              <a:lnSpc>
                <a:spcPct val="90000"/>
              </a:lnSpc>
              <a:spcBef>
                <a:spcPts val="400"/>
              </a:spcBef>
              <a:spcAft>
                <a:spcPts val="0"/>
              </a:spcAft>
              <a:buSzPts val="1900"/>
              <a:buChar char="◦"/>
              <a:defRPr/>
            </a:lvl6pPr>
            <a:lvl7pPr indent="-349250" lvl="6" marL="3200400" rtl="0" algn="l">
              <a:lnSpc>
                <a:spcPct val="90000"/>
              </a:lnSpc>
              <a:spcBef>
                <a:spcPts val="400"/>
              </a:spcBef>
              <a:spcAft>
                <a:spcPts val="0"/>
              </a:spcAft>
              <a:buSzPts val="1900"/>
              <a:buChar char="◦"/>
              <a:defRPr/>
            </a:lvl7pPr>
            <a:lvl8pPr indent="-349250" lvl="7" marL="3657600" rtl="0" algn="l">
              <a:lnSpc>
                <a:spcPct val="90000"/>
              </a:lnSpc>
              <a:spcBef>
                <a:spcPts val="400"/>
              </a:spcBef>
              <a:spcAft>
                <a:spcPts val="0"/>
              </a:spcAft>
              <a:buSzPts val="1900"/>
              <a:buChar char="◦"/>
              <a:defRPr/>
            </a:lvl8pPr>
            <a:lvl9pPr indent="-349250" lvl="8" marL="4114800" rtl="0" algn="l">
              <a:lnSpc>
                <a:spcPct val="90000"/>
              </a:lnSpc>
              <a:spcBef>
                <a:spcPts val="400"/>
              </a:spcBef>
              <a:spcAft>
                <a:spcPts val="400"/>
              </a:spcAft>
              <a:buSzPts val="1900"/>
              <a:buChar char="◦"/>
              <a:defRPr/>
            </a:lvl9pPr>
          </a:lstStyle>
          <a:p/>
        </p:txBody>
      </p:sp>
      <p:sp>
        <p:nvSpPr>
          <p:cNvPr id="166" name="Google Shape;166;p21"/>
          <p:cNvSpPr txBox="1"/>
          <p:nvPr>
            <p:ph idx="2" type="body"/>
          </p:nvPr>
        </p:nvSpPr>
        <p:spPr>
          <a:xfrm>
            <a:off x="457200" y="2926080"/>
            <a:ext cx="3200400" cy="33792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200"/>
              </a:spcBef>
              <a:spcAft>
                <a:spcPts val="0"/>
              </a:spcAft>
              <a:buSzPts val="1500"/>
              <a:buNone/>
              <a:defRPr sz="1500">
                <a:solidFill>
                  <a:srgbClr val="FFFFFF"/>
                </a:solidFill>
              </a:defRPr>
            </a:lvl1pPr>
            <a:lvl2pPr indent="-228600" lvl="1" marL="914400" rtl="0" algn="l">
              <a:lnSpc>
                <a:spcPct val="90000"/>
              </a:lnSpc>
              <a:spcBef>
                <a:spcPts val="300"/>
              </a:spcBef>
              <a:spcAft>
                <a:spcPts val="0"/>
              </a:spcAft>
              <a:buSzPts val="1200"/>
              <a:buNone/>
              <a:defRPr sz="1200"/>
            </a:lvl2pPr>
            <a:lvl3pPr indent="-228600" lvl="2" marL="1371600" rtl="0" algn="l">
              <a:lnSpc>
                <a:spcPct val="90000"/>
              </a:lnSpc>
              <a:spcBef>
                <a:spcPts val="400"/>
              </a:spcBef>
              <a:spcAft>
                <a:spcPts val="0"/>
              </a:spcAft>
              <a:buSzPts val="1100"/>
              <a:buNone/>
              <a:defRPr sz="1100"/>
            </a:lvl3pPr>
            <a:lvl4pPr indent="-228600" lvl="3" marL="1828800" rtl="0" algn="l">
              <a:lnSpc>
                <a:spcPct val="90000"/>
              </a:lnSpc>
              <a:spcBef>
                <a:spcPts val="400"/>
              </a:spcBef>
              <a:spcAft>
                <a:spcPts val="0"/>
              </a:spcAft>
              <a:buSzPts val="900"/>
              <a:buNone/>
              <a:defRPr sz="900"/>
            </a:lvl4pPr>
            <a:lvl5pPr indent="-228600" lvl="4" marL="2286000" rtl="0" algn="l">
              <a:lnSpc>
                <a:spcPct val="90000"/>
              </a:lnSpc>
              <a:spcBef>
                <a:spcPts val="400"/>
              </a:spcBef>
              <a:spcAft>
                <a:spcPts val="0"/>
              </a:spcAft>
              <a:buSzPts val="900"/>
              <a:buNone/>
              <a:defRPr sz="900"/>
            </a:lvl5pPr>
            <a:lvl6pPr indent="-228600" lvl="5" marL="2743200" rtl="0" algn="l">
              <a:lnSpc>
                <a:spcPct val="90000"/>
              </a:lnSpc>
              <a:spcBef>
                <a:spcPts val="400"/>
              </a:spcBef>
              <a:spcAft>
                <a:spcPts val="0"/>
              </a:spcAft>
              <a:buSzPts val="900"/>
              <a:buNone/>
              <a:defRPr sz="900"/>
            </a:lvl6pPr>
            <a:lvl7pPr indent="-228600" lvl="6" marL="3200400" rtl="0" algn="l">
              <a:lnSpc>
                <a:spcPct val="90000"/>
              </a:lnSpc>
              <a:spcBef>
                <a:spcPts val="400"/>
              </a:spcBef>
              <a:spcAft>
                <a:spcPts val="0"/>
              </a:spcAft>
              <a:buSzPts val="900"/>
              <a:buNone/>
              <a:defRPr sz="900"/>
            </a:lvl7pPr>
            <a:lvl8pPr indent="-228600" lvl="7" marL="3657600" rtl="0" algn="l">
              <a:lnSpc>
                <a:spcPct val="90000"/>
              </a:lnSpc>
              <a:spcBef>
                <a:spcPts val="400"/>
              </a:spcBef>
              <a:spcAft>
                <a:spcPts val="0"/>
              </a:spcAft>
              <a:buSzPts val="900"/>
              <a:buNone/>
              <a:defRPr sz="900"/>
            </a:lvl8pPr>
            <a:lvl9pPr indent="-228600" lvl="8" marL="4114800" rtl="0" algn="l">
              <a:lnSpc>
                <a:spcPct val="90000"/>
              </a:lnSpc>
              <a:spcBef>
                <a:spcPts val="400"/>
              </a:spcBef>
              <a:spcAft>
                <a:spcPts val="400"/>
              </a:spcAft>
              <a:buSzPts val="900"/>
              <a:buNone/>
              <a:defRPr sz="900"/>
            </a:lvl9pPr>
          </a:lstStyle>
          <a:p/>
        </p:txBody>
      </p:sp>
      <p:sp>
        <p:nvSpPr>
          <p:cNvPr id="167" name="Google Shape;167;p21"/>
          <p:cNvSpPr txBox="1"/>
          <p:nvPr>
            <p:ph idx="10" type="dt"/>
          </p:nvPr>
        </p:nvSpPr>
        <p:spPr>
          <a:xfrm>
            <a:off x="465512" y="6459785"/>
            <a:ext cx="2618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68" name="Google Shape;168;p21"/>
          <p:cNvSpPr txBox="1"/>
          <p:nvPr>
            <p:ph idx="11" type="ftr"/>
          </p:nvPr>
        </p:nvSpPr>
        <p:spPr>
          <a:xfrm>
            <a:off x="4800600" y="6459785"/>
            <a:ext cx="4647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solidFill>
                  <a:schemeClr val="dk2"/>
                </a:solidFill>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69" name="Google Shape;169;p21"/>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100">
                <a:solidFill>
                  <a:schemeClr val="dk2"/>
                </a:solidFill>
                <a:latin typeface="Calibri"/>
                <a:ea typeface="Calibri"/>
                <a:cs typeface="Calibri"/>
                <a:sym typeface="Calibri"/>
              </a:defRPr>
            </a:lvl1pPr>
            <a:lvl2pPr indent="0" lvl="1" marL="0" rtl="0" algn="r">
              <a:spcBef>
                <a:spcPts val="0"/>
              </a:spcBef>
              <a:buNone/>
              <a:defRPr sz="1100">
                <a:solidFill>
                  <a:schemeClr val="dk2"/>
                </a:solidFill>
                <a:latin typeface="Calibri"/>
                <a:ea typeface="Calibri"/>
                <a:cs typeface="Calibri"/>
                <a:sym typeface="Calibri"/>
              </a:defRPr>
            </a:lvl2pPr>
            <a:lvl3pPr indent="0" lvl="2" marL="0" rtl="0" algn="r">
              <a:spcBef>
                <a:spcPts val="0"/>
              </a:spcBef>
              <a:buNone/>
              <a:defRPr sz="1100">
                <a:solidFill>
                  <a:schemeClr val="dk2"/>
                </a:solidFill>
                <a:latin typeface="Calibri"/>
                <a:ea typeface="Calibri"/>
                <a:cs typeface="Calibri"/>
                <a:sym typeface="Calibri"/>
              </a:defRPr>
            </a:lvl3pPr>
            <a:lvl4pPr indent="0" lvl="3" marL="0" rtl="0" algn="r">
              <a:spcBef>
                <a:spcPts val="0"/>
              </a:spcBef>
              <a:buNone/>
              <a:defRPr sz="1100">
                <a:solidFill>
                  <a:schemeClr val="dk2"/>
                </a:solidFill>
                <a:latin typeface="Calibri"/>
                <a:ea typeface="Calibri"/>
                <a:cs typeface="Calibri"/>
                <a:sym typeface="Calibri"/>
              </a:defRPr>
            </a:lvl4pPr>
            <a:lvl5pPr indent="0" lvl="4" marL="0" rtl="0" algn="r">
              <a:spcBef>
                <a:spcPts val="0"/>
              </a:spcBef>
              <a:buNone/>
              <a:defRPr sz="1100">
                <a:solidFill>
                  <a:schemeClr val="dk2"/>
                </a:solidFill>
                <a:latin typeface="Calibri"/>
                <a:ea typeface="Calibri"/>
                <a:cs typeface="Calibri"/>
                <a:sym typeface="Calibri"/>
              </a:defRPr>
            </a:lvl5pPr>
            <a:lvl6pPr indent="0" lvl="5" marL="0" rtl="0" algn="r">
              <a:spcBef>
                <a:spcPts val="0"/>
              </a:spcBef>
              <a:buNone/>
              <a:defRPr sz="1100">
                <a:solidFill>
                  <a:schemeClr val="dk2"/>
                </a:solidFill>
                <a:latin typeface="Calibri"/>
                <a:ea typeface="Calibri"/>
                <a:cs typeface="Calibri"/>
                <a:sym typeface="Calibri"/>
              </a:defRPr>
            </a:lvl6pPr>
            <a:lvl7pPr indent="0" lvl="6" marL="0" rtl="0" algn="r">
              <a:spcBef>
                <a:spcPts val="0"/>
              </a:spcBef>
              <a:buNone/>
              <a:defRPr sz="1100">
                <a:solidFill>
                  <a:schemeClr val="dk2"/>
                </a:solidFill>
                <a:latin typeface="Calibri"/>
                <a:ea typeface="Calibri"/>
                <a:cs typeface="Calibri"/>
                <a:sym typeface="Calibri"/>
              </a:defRPr>
            </a:lvl7pPr>
            <a:lvl8pPr indent="0" lvl="7" marL="0" rtl="0" algn="r">
              <a:spcBef>
                <a:spcPts val="0"/>
              </a:spcBef>
              <a:buNone/>
              <a:defRPr sz="1100">
                <a:solidFill>
                  <a:schemeClr val="dk2"/>
                </a:solidFill>
                <a:latin typeface="Calibri"/>
                <a:ea typeface="Calibri"/>
                <a:cs typeface="Calibri"/>
                <a:sym typeface="Calibri"/>
              </a:defRPr>
            </a:lvl8pPr>
            <a:lvl9pPr indent="0" lvl="8" marL="0" rtl="0" algn="r">
              <a:spcBef>
                <a:spcPts val="0"/>
              </a:spcBef>
              <a:buNone/>
              <a:defRPr sz="110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Objeto" type="obj">
  <p:cSld name="OBJECT">
    <p:spTree>
      <p:nvGrpSpPr>
        <p:cNvPr id="27" name="Shape 27"/>
        <p:cNvGrpSpPr/>
        <p:nvPr/>
      </p:nvGrpSpPr>
      <p:grpSpPr>
        <a:xfrm>
          <a:off x="0" y="0"/>
          <a:ext cx="0" cy="0"/>
          <a:chOff x="0" y="0"/>
          <a:chExt cx="0" cy="0"/>
        </a:xfrm>
      </p:grpSpPr>
      <p:sp>
        <p:nvSpPr>
          <p:cNvPr id="28" name="Google Shape;28;p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0" name="Google Shape;30;p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showMasterSp="0" type="picTx">
  <p:cSld name="PICTURE_WITH_CAPTION_TEXT">
    <p:spTree>
      <p:nvGrpSpPr>
        <p:cNvPr id="170" name="Shape 170"/>
        <p:cNvGrpSpPr/>
        <p:nvPr/>
      </p:nvGrpSpPr>
      <p:grpSpPr>
        <a:xfrm>
          <a:off x="0" y="0"/>
          <a:ext cx="0" cy="0"/>
          <a:chOff x="0" y="0"/>
          <a:chExt cx="0" cy="0"/>
        </a:xfrm>
      </p:grpSpPr>
      <p:sp>
        <p:nvSpPr>
          <p:cNvPr id="171" name="Google Shape;171;p22"/>
          <p:cNvSpPr/>
          <p:nvPr/>
        </p:nvSpPr>
        <p:spPr>
          <a:xfrm>
            <a:off x="0" y="4953000"/>
            <a:ext cx="12188700" cy="1904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15" y="4915076"/>
            <a:ext cx="12188700" cy="6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txBox="1"/>
          <p:nvPr>
            <p:ph type="title"/>
          </p:nvPr>
        </p:nvSpPr>
        <p:spPr>
          <a:xfrm>
            <a:off x="1097280" y="5074920"/>
            <a:ext cx="10113600" cy="822900"/>
          </a:xfrm>
          <a:prstGeom prst="rect">
            <a:avLst/>
          </a:prstGeom>
          <a:noFill/>
          <a:ln>
            <a:noFill/>
          </a:ln>
        </p:spPr>
        <p:txBody>
          <a:bodyPr anchorCtr="0" anchor="b" bIns="0" lIns="91425" spcFirstLastPara="1" rIns="91425" wrap="square" tIns="0">
            <a:noAutofit/>
          </a:bodyPr>
          <a:lstStyle>
            <a:lvl1pPr lvl="0" rtl="0" algn="l">
              <a:lnSpc>
                <a:spcPct val="85000"/>
              </a:lnSpc>
              <a:spcBef>
                <a:spcPts val="0"/>
              </a:spcBef>
              <a:spcAft>
                <a:spcPts val="0"/>
              </a:spcAft>
              <a:buClr>
                <a:srgbClr val="FFFFFF"/>
              </a:buClr>
              <a:buSzPts val="3600"/>
              <a:buFont typeface="Calibri"/>
              <a:buNone/>
              <a:defRPr b="0" sz="3600">
                <a:solidFill>
                  <a:srgbClr val="FFFFFF"/>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74" name="Google Shape;174;p22"/>
          <p:cNvSpPr/>
          <p:nvPr>
            <p:ph idx="2" type="pic"/>
          </p:nvPr>
        </p:nvSpPr>
        <p:spPr>
          <a:xfrm>
            <a:off x="15" y="0"/>
            <a:ext cx="12192000" cy="4915200"/>
          </a:xfrm>
          <a:prstGeom prst="rect">
            <a:avLst/>
          </a:prstGeom>
          <a:solidFill>
            <a:srgbClr val="B1C5D7"/>
          </a:solidFill>
          <a:ln>
            <a:noFill/>
          </a:ln>
        </p:spPr>
      </p:sp>
      <p:sp>
        <p:nvSpPr>
          <p:cNvPr id="175" name="Google Shape;175;p22"/>
          <p:cNvSpPr txBox="1"/>
          <p:nvPr>
            <p:ph idx="1" type="body"/>
          </p:nvPr>
        </p:nvSpPr>
        <p:spPr>
          <a:xfrm>
            <a:off x="1097280" y="5907024"/>
            <a:ext cx="10113300" cy="594300"/>
          </a:xfrm>
          <a:prstGeom prst="rect">
            <a:avLst/>
          </a:prstGeom>
          <a:noFill/>
          <a:ln>
            <a:noFill/>
          </a:ln>
        </p:spPr>
        <p:txBody>
          <a:bodyPr anchorCtr="0" anchor="t" bIns="0" lIns="91425" spcFirstLastPara="1" rIns="91425" wrap="square" tIns="0">
            <a:normAutofit/>
          </a:bodyPr>
          <a:lstStyle>
            <a:lvl1pPr indent="-228600" lvl="0" marL="457200" rtl="0" algn="l">
              <a:lnSpc>
                <a:spcPct val="90000"/>
              </a:lnSpc>
              <a:spcBef>
                <a:spcPts val="0"/>
              </a:spcBef>
              <a:spcAft>
                <a:spcPts val="0"/>
              </a:spcAft>
              <a:buSzPts val="1500"/>
              <a:buNone/>
              <a:defRPr sz="1500">
                <a:solidFill>
                  <a:srgbClr val="FFFFFF"/>
                </a:solidFill>
              </a:defRPr>
            </a:lvl1pPr>
            <a:lvl2pPr indent="-228600" lvl="1" marL="914400" rtl="0" algn="l">
              <a:lnSpc>
                <a:spcPct val="90000"/>
              </a:lnSpc>
              <a:spcBef>
                <a:spcPts val="700"/>
              </a:spcBef>
              <a:spcAft>
                <a:spcPts val="0"/>
              </a:spcAft>
              <a:buSzPts val="1200"/>
              <a:buNone/>
              <a:defRPr sz="1200"/>
            </a:lvl2pPr>
            <a:lvl3pPr indent="-228600" lvl="2" marL="1371600" rtl="0" algn="l">
              <a:lnSpc>
                <a:spcPct val="90000"/>
              </a:lnSpc>
              <a:spcBef>
                <a:spcPts val="400"/>
              </a:spcBef>
              <a:spcAft>
                <a:spcPts val="0"/>
              </a:spcAft>
              <a:buSzPts val="1100"/>
              <a:buNone/>
              <a:defRPr sz="1100"/>
            </a:lvl3pPr>
            <a:lvl4pPr indent="-228600" lvl="3" marL="1828800" rtl="0" algn="l">
              <a:lnSpc>
                <a:spcPct val="90000"/>
              </a:lnSpc>
              <a:spcBef>
                <a:spcPts val="400"/>
              </a:spcBef>
              <a:spcAft>
                <a:spcPts val="0"/>
              </a:spcAft>
              <a:buSzPts val="900"/>
              <a:buNone/>
              <a:defRPr sz="900"/>
            </a:lvl4pPr>
            <a:lvl5pPr indent="-228600" lvl="4" marL="2286000" rtl="0" algn="l">
              <a:lnSpc>
                <a:spcPct val="90000"/>
              </a:lnSpc>
              <a:spcBef>
                <a:spcPts val="400"/>
              </a:spcBef>
              <a:spcAft>
                <a:spcPts val="0"/>
              </a:spcAft>
              <a:buSzPts val="900"/>
              <a:buNone/>
              <a:defRPr sz="900"/>
            </a:lvl5pPr>
            <a:lvl6pPr indent="-228600" lvl="5" marL="2743200" rtl="0" algn="l">
              <a:lnSpc>
                <a:spcPct val="90000"/>
              </a:lnSpc>
              <a:spcBef>
                <a:spcPts val="400"/>
              </a:spcBef>
              <a:spcAft>
                <a:spcPts val="0"/>
              </a:spcAft>
              <a:buSzPts val="900"/>
              <a:buNone/>
              <a:defRPr sz="900"/>
            </a:lvl6pPr>
            <a:lvl7pPr indent="-228600" lvl="6" marL="3200400" rtl="0" algn="l">
              <a:lnSpc>
                <a:spcPct val="90000"/>
              </a:lnSpc>
              <a:spcBef>
                <a:spcPts val="400"/>
              </a:spcBef>
              <a:spcAft>
                <a:spcPts val="0"/>
              </a:spcAft>
              <a:buSzPts val="900"/>
              <a:buNone/>
              <a:defRPr sz="900"/>
            </a:lvl7pPr>
            <a:lvl8pPr indent="-228600" lvl="7" marL="3657600" rtl="0" algn="l">
              <a:lnSpc>
                <a:spcPct val="90000"/>
              </a:lnSpc>
              <a:spcBef>
                <a:spcPts val="400"/>
              </a:spcBef>
              <a:spcAft>
                <a:spcPts val="0"/>
              </a:spcAft>
              <a:buSzPts val="900"/>
              <a:buNone/>
              <a:defRPr sz="900"/>
            </a:lvl8pPr>
            <a:lvl9pPr indent="-228600" lvl="8" marL="4114800" rtl="0" algn="l">
              <a:lnSpc>
                <a:spcPct val="90000"/>
              </a:lnSpc>
              <a:spcBef>
                <a:spcPts val="400"/>
              </a:spcBef>
              <a:spcAft>
                <a:spcPts val="400"/>
              </a:spcAft>
              <a:buSzPts val="900"/>
              <a:buNone/>
              <a:defRPr sz="900"/>
            </a:lvl9pPr>
          </a:lstStyle>
          <a:p/>
        </p:txBody>
      </p:sp>
      <p:sp>
        <p:nvSpPr>
          <p:cNvPr id="176" name="Google Shape;176;p22"/>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77" name="Google Shape;177;p22"/>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78" name="Google Shape;178;p22"/>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179" name="Shape 179"/>
        <p:cNvGrpSpPr/>
        <p:nvPr/>
      </p:nvGrpSpPr>
      <p:grpSpPr>
        <a:xfrm>
          <a:off x="0" y="0"/>
          <a:ext cx="0" cy="0"/>
          <a:chOff x="0" y="0"/>
          <a:chExt cx="0" cy="0"/>
        </a:xfrm>
      </p:grpSpPr>
      <p:sp>
        <p:nvSpPr>
          <p:cNvPr id="180" name="Google Shape;180;p23"/>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rtl="0" algn="l">
              <a:lnSpc>
                <a:spcPct val="85000"/>
              </a:lnSpc>
              <a:spcBef>
                <a:spcPts val="0"/>
              </a:spcBef>
              <a:spcAft>
                <a:spcPts val="0"/>
              </a:spcAft>
              <a:buClr>
                <a:srgbClr val="3F3F3F"/>
              </a:buClr>
              <a:buSzPts val="19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81" name="Google Shape;181;p23"/>
          <p:cNvSpPr txBox="1"/>
          <p:nvPr>
            <p:ph idx="1" type="body"/>
          </p:nvPr>
        </p:nvSpPr>
        <p:spPr>
          <a:xfrm rot="5400000">
            <a:off x="4114830" y="-1171816"/>
            <a:ext cx="4023300" cy="10058400"/>
          </a:xfrm>
          <a:prstGeom prst="rect">
            <a:avLst/>
          </a:prstGeom>
          <a:noFill/>
          <a:ln>
            <a:noFill/>
          </a:ln>
        </p:spPr>
        <p:txBody>
          <a:bodyPr anchorCtr="0" anchor="t" bIns="0" lIns="45700" spcFirstLastPara="1" rIns="45700" wrap="square" tIns="0">
            <a:normAutofit/>
          </a:bodyPr>
          <a:lstStyle>
            <a:lvl1pPr indent="-349250" lvl="0" marL="457200" rtl="0" algn="l">
              <a:lnSpc>
                <a:spcPct val="90000"/>
              </a:lnSpc>
              <a:spcBef>
                <a:spcPts val="1200"/>
              </a:spcBef>
              <a:spcAft>
                <a:spcPts val="0"/>
              </a:spcAft>
              <a:buSzPts val="1900"/>
              <a:buChar char=" "/>
              <a:defRPr/>
            </a:lvl1pPr>
            <a:lvl2pPr indent="-349250" lvl="1" marL="914400" rtl="0" algn="l">
              <a:lnSpc>
                <a:spcPct val="90000"/>
              </a:lnSpc>
              <a:spcBef>
                <a:spcPts val="300"/>
              </a:spcBef>
              <a:spcAft>
                <a:spcPts val="0"/>
              </a:spcAft>
              <a:buSzPts val="1900"/>
              <a:buChar char="◦"/>
              <a:defRPr/>
            </a:lvl2pPr>
            <a:lvl3pPr indent="-349250" lvl="2" marL="1371600" rtl="0" algn="l">
              <a:lnSpc>
                <a:spcPct val="90000"/>
              </a:lnSpc>
              <a:spcBef>
                <a:spcPts val="400"/>
              </a:spcBef>
              <a:spcAft>
                <a:spcPts val="0"/>
              </a:spcAft>
              <a:buSzPts val="1900"/>
              <a:buChar char="◦"/>
              <a:defRPr/>
            </a:lvl3pPr>
            <a:lvl4pPr indent="-349250" lvl="3" marL="1828800" rtl="0" algn="l">
              <a:lnSpc>
                <a:spcPct val="90000"/>
              </a:lnSpc>
              <a:spcBef>
                <a:spcPts val="400"/>
              </a:spcBef>
              <a:spcAft>
                <a:spcPts val="0"/>
              </a:spcAft>
              <a:buSzPts val="1900"/>
              <a:buChar char="◦"/>
              <a:defRPr/>
            </a:lvl4pPr>
            <a:lvl5pPr indent="-349250" lvl="4" marL="2286000" rtl="0" algn="l">
              <a:lnSpc>
                <a:spcPct val="90000"/>
              </a:lnSpc>
              <a:spcBef>
                <a:spcPts val="400"/>
              </a:spcBef>
              <a:spcAft>
                <a:spcPts val="0"/>
              </a:spcAft>
              <a:buSzPts val="1900"/>
              <a:buChar char="◦"/>
              <a:defRPr/>
            </a:lvl5pPr>
            <a:lvl6pPr indent="-349250" lvl="5" marL="2743200" rtl="0" algn="l">
              <a:lnSpc>
                <a:spcPct val="90000"/>
              </a:lnSpc>
              <a:spcBef>
                <a:spcPts val="400"/>
              </a:spcBef>
              <a:spcAft>
                <a:spcPts val="0"/>
              </a:spcAft>
              <a:buSzPts val="1900"/>
              <a:buChar char="◦"/>
              <a:defRPr/>
            </a:lvl6pPr>
            <a:lvl7pPr indent="-349250" lvl="6" marL="3200400" rtl="0" algn="l">
              <a:lnSpc>
                <a:spcPct val="90000"/>
              </a:lnSpc>
              <a:spcBef>
                <a:spcPts val="400"/>
              </a:spcBef>
              <a:spcAft>
                <a:spcPts val="0"/>
              </a:spcAft>
              <a:buSzPts val="1900"/>
              <a:buChar char="◦"/>
              <a:defRPr/>
            </a:lvl7pPr>
            <a:lvl8pPr indent="-349250" lvl="7" marL="3657600" rtl="0" algn="l">
              <a:lnSpc>
                <a:spcPct val="90000"/>
              </a:lnSpc>
              <a:spcBef>
                <a:spcPts val="400"/>
              </a:spcBef>
              <a:spcAft>
                <a:spcPts val="0"/>
              </a:spcAft>
              <a:buSzPts val="1900"/>
              <a:buChar char="◦"/>
              <a:defRPr/>
            </a:lvl8pPr>
            <a:lvl9pPr indent="-349250" lvl="8" marL="4114800" rtl="0" algn="l">
              <a:lnSpc>
                <a:spcPct val="90000"/>
              </a:lnSpc>
              <a:spcBef>
                <a:spcPts val="400"/>
              </a:spcBef>
              <a:spcAft>
                <a:spcPts val="400"/>
              </a:spcAft>
              <a:buSzPts val="1900"/>
              <a:buChar char="◦"/>
              <a:defRPr/>
            </a:lvl9pPr>
          </a:lstStyle>
          <a:p/>
        </p:txBody>
      </p:sp>
      <p:sp>
        <p:nvSpPr>
          <p:cNvPr id="182" name="Google Shape;182;p23"/>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83" name="Google Shape;183;p23"/>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84" name="Google Shape;184;p23"/>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e Texto" showMasterSp="0" type="vertTitleAndTx">
  <p:cSld name="VERTICAL_TITLE_AND_VERTICAL_TEXT">
    <p:spTree>
      <p:nvGrpSpPr>
        <p:cNvPr id="185" name="Shape 185"/>
        <p:cNvGrpSpPr/>
        <p:nvPr/>
      </p:nvGrpSpPr>
      <p:grpSpPr>
        <a:xfrm>
          <a:off x="0" y="0"/>
          <a:ext cx="0" cy="0"/>
          <a:chOff x="0" y="0"/>
          <a:chExt cx="0" cy="0"/>
        </a:xfrm>
      </p:grpSpPr>
      <p:sp>
        <p:nvSpPr>
          <p:cNvPr id="186" name="Google Shape;186;p24"/>
          <p:cNvSpPr/>
          <p:nvPr/>
        </p:nvSpPr>
        <p:spPr>
          <a:xfrm>
            <a:off x="3175" y="6400800"/>
            <a:ext cx="121887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4"/>
          <p:cNvSpPr/>
          <p:nvPr/>
        </p:nvSpPr>
        <p:spPr>
          <a:xfrm>
            <a:off x="15" y="6334316"/>
            <a:ext cx="12188700" cy="6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4"/>
          <p:cNvSpPr txBox="1"/>
          <p:nvPr>
            <p:ph type="title"/>
          </p:nvPr>
        </p:nvSpPr>
        <p:spPr>
          <a:xfrm rot="5400000">
            <a:off x="7159350" y="1977852"/>
            <a:ext cx="5760000" cy="2628900"/>
          </a:xfrm>
          <a:prstGeom prst="rect">
            <a:avLst/>
          </a:prstGeom>
          <a:noFill/>
          <a:ln>
            <a:noFill/>
          </a:ln>
        </p:spPr>
        <p:txBody>
          <a:bodyPr anchorCtr="0" anchor="b" bIns="45700" lIns="91425" spcFirstLastPara="1" rIns="91425" wrap="square" tIns="45700">
            <a:normAutofit/>
          </a:bodyPr>
          <a:lstStyle>
            <a:lvl1pPr lvl="0" rtl="0" algn="l">
              <a:lnSpc>
                <a:spcPct val="85000"/>
              </a:lnSpc>
              <a:spcBef>
                <a:spcPts val="0"/>
              </a:spcBef>
              <a:spcAft>
                <a:spcPts val="0"/>
              </a:spcAft>
              <a:buClr>
                <a:srgbClr val="3F3F3F"/>
              </a:buClr>
              <a:buSzPts val="19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89" name="Google Shape;189;p24"/>
          <p:cNvSpPr txBox="1"/>
          <p:nvPr>
            <p:ph idx="1" type="body"/>
          </p:nvPr>
        </p:nvSpPr>
        <p:spPr>
          <a:xfrm rot="5400000">
            <a:off x="1825350" y="-574848"/>
            <a:ext cx="5760000" cy="7734300"/>
          </a:xfrm>
          <a:prstGeom prst="rect">
            <a:avLst/>
          </a:prstGeom>
          <a:noFill/>
          <a:ln>
            <a:noFill/>
          </a:ln>
        </p:spPr>
        <p:txBody>
          <a:bodyPr anchorCtr="0" anchor="t" bIns="0" lIns="45700" spcFirstLastPara="1" rIns="45700" wrap="square" tIns="0">
            <a:normAutofit/>
          </a:bodyPr>
          <a:lstStyle>
            <a:lvl1pPr indent="-349250" lvl="0" marL="457200" rtl="0" algn="l">
              <a:lnSpc>
                <a:spcPct val="90000"/>
              </a:lnSpc>
              <a:spcBef>
                <a:spcPts val="1200"/>
              </a:spcBef>
              <a:spcAft>
                <a:spcPts val="0"/>
              </a:spcAft>
              <a:buSzPts val="1900"/>
              <a:buChar char=" "/>
              <a:defRPr/>
            </a:lvl1pPr>
            <a:lvl2pPr indent="-349250" lvl="1" marL="914400" rtl="0" algn="l">
              <a:lnSpc>
                <a:spcPct val="90000"/>
              </a:lnSpc>
              <a:spcBef>
                <a:spcPts val="300"/>
              </a:spcBef>
              <a:spcAft>
                <a:spcPts val="0"/>
              </a:spcAft>
              <a:buSzPts val="1900"/>
              <a:buChar char="◦"/>
              <a:defRPr/>
            </a:lvl2pPr>
            <a:lvl3pPr indent="-349250" lvl="2" marL="1371600" rtl="0" algn="l">
              <a:lnSpc>
                <a:spcPct val="90000"/>
              </a:lnSpc>
              <a:spcBef>
                <a:spcPts val="400"/>
              </a:spcBef>
              <a:spcAft>
                <a:spcPts val="0"/>
              </a:spcAft>
              <a:buSzPts val="1900"/>
              <a:buChar char="◦"/>
              <a:defRPr/>
            </a:lvl3pPr>
            <a:lvl4pPr indent="-349250" lvl="3" marL="1828800" rtl="0" algn="l">
              <a:lnSpc>
                <a:spcPct val="90000"/>
              </a:lnSpc>
              <a:spcBef>
                <a:spcPts val="400"/>
              </a:spcBef>
              <a:spcAft>
                <a:spcPts val="0"/>
              </a:spcAft>
              <a:buSzPts val="1900"/>
              <a:buChar char="◦"/>
              <a:defRPr/>
            </a:lvl4pPr>
            <a:lvl5pPr indent="-349250" lvl="4" marL="2286000" rtl="0" algn="l">
              <a:lnSpc>
                <a:spcPct val="90000"/>
              </a:lnSpc>
              <a:spcBef>
                <a:spcPts val="400"/>
              </a:spcBef>
              <a:spcAft>
                <a:spcPts val="0"/>
              </a:spcAft>
              <a:buSzPts val="1900"/>
              <a:buChar char="◦"/>
              <a:defRPr/>
            </a:lvl5pPr>
            <a:lvl6pPr indent="-349250" lvl="5" marL="2743200" rtl="0" algn="l">
              <a:lnSpc>
                <a:spcPct val="90000"/>
              </a:lnSpc>
              <a:spcBef>
                <a:spcPts val="400"/>
              </a:spcBef>
              <a:spcAft>
                <a:spcPts val="0"/>
              </a:spcAft>
              <a:buSzPts val="1900"/>
              <a:buChar char="◦"/>
              <a:defRPr/>
            </a:lvl6pPr>
            <a:lvl7pPr indent="-349250" lvl="6" marL="3200400" rtl="0" algn="l">
              <a:lnSpc>
                <a:spcPct val="90000"/>
              </a:lnSpc>
              <a:spcBef>
                <a:spcPts val="400"/>
              </a:spcBef>
              <a:spcAft>
                <a:spcPts val="0"/>
              </a:spcAft>
              <a:buSzPts val="1900"/>
              <a:buChar char="◦"/>
              <a:defRPr/>
            </a:lvl7pPr>
            <a:lvl8pPr indent="-349250" lvl="7" marL="3657600" rtl="0" algn="l">
              <a:lnSpc>
                <a:spcPct val="90000"/>
              </a:lnSpc>
              <a:spcBef>
                <a:spcPts val="400"/>
              </a:spcBef>
              <a:spcAft>
                <a:spcPts val="0"/>
              </a:spcAft>
              <a:buSzPts val="1900"/>
              <a:buChar char="◦"/>
              <a:defRPr/>
            </a:lvl8pPr>
            <a:lvl9pPr indent="-349250" lvl="8" marL="4114800" rtl="0" algn="l">
              <a:lnSpc>
                <a:spcPct val="90000"/>
              </a:lnSpc>
              <a:spcBef>
                <a:spcPts val="400"/>
              </a:spcBef>
              <a:spcAft>
                <a:spcPts val="400"/>
              </a:spcAft>
              <a:buSzPts val="1900"/>
              <a:buChar char="◦"/>
              <a:defRPr/>
            </a:lvl9pPr>
          </a:lstStyle>
          <a:p/>
        </p:txBody>
      </p:sp>
      <p:sp>
        <p:nvSpPr>
          <p:cNvPr id="190" name="Google Shape;190;p24"/>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91" name="Google Shape;191;p24"/>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92" name="Google Shape;192;p24"/>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cção" showMasterSp="0" type="secHead">
  <p:cSld name="SECTION_HEADER">
    <p:bg>
      <p:bgPr>
        <a:solidFill>
          <a:schemeClr val="lt1"/>
        </a:solidFill>
      </p:bgPr>
    </p:bg>
    <p:spTree>
      <p:nvGrpSpPr>
        <p:cNvPr id="33" name="Shape 33"/>
        <p:cNvGrpSpPr/>
        <p:nvPr/>
      </p:nvGrpSpPr>
      <p:grpSpPr>
        <a:xfrm>
          <a:off x="0" y="0"/>
          <a:ext cx="0" cy="0"/>
          <a:chOff x="0" y="0"/>
          <a:chExt cx="0" cy="0"/>
        </a:xfrm>
      </p:grpSpPr>
      <p:sp>
        <p:nvSpPr>
          <p:cNvPr id="34" name="Google Shape;34;p4"/>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4"/>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38" name="Google Shape;38;p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cxnSp>
        <p:nvCxnSpPr>
          <p:cNvPr id="41" name="Google Shape;41;p4"/>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Duplo" type="twoObj">
  <p:cSld name="TWO_OBJECTS">
    <p:spTree>
      <p:nvGrpSpPr>
        <p:cNvPr id="42" name="Shape 42"/>
        <p:cNvGrpSpPr/>
        <p:nvPr/>
      </p:nvGrpSpPr>
      <p:grpSpPr>
        <a:xfrm>
          <a:off x="0" y="0"/>
          <a:ext cx="0" cy="0"/>
          <a:chOff x="0" y="0"/>
          <a:chExt cx="0" cy="0"/>
        </a:xfrm>
      </p:grpSpPr>
      <p:sp>
        <p:nvSpPr>
          <p:cNvPr id="43" name="Google Shape;43;p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5"/>
          <p:cNvSpPr txBox="1"/>
          <p:nvPr>
            <p:ph idx="1" type="body"/>
          </p:nvPr>
        </p:nvSpPr>
        <p:spPr>
          <a:xfrm>
            <a:off x="1097278" y="1845734"/>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5" name="Google Shape;45;p5"/>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6" name="Google Shape;46;p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49" name="Shape 49"/>
        <p:cNvGrpSpPr/>
        <p:nvPr/>
      </p:nvGrpSpPr>
      <p:grpSpPr>
        <a:xfrm>
          <a:off x="0" y="0"/>
          <a:ext cx="0" cy="0"/>
          <a:chOff x="0" y="0"/>
          <a:chExt cx="0" cy="0"/>
        </a:xfrm>
      </p:grpSpPr>
      <p:sp>
        <p:nvSpPr>
          <p:cNvPr id="50" name="Google Shape;50;p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6"/>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2" name="Google Shape;52;p6"/>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3" name="Google Shape;53;p6"/>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4" name="Google Shape;54;p6"/>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5" name="Google Shape;55;p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 Título" type="titleOnly">
  <p:cSld name="TITLE_ONLY">
    <p:spTree>
      <p:nvGrpSpPr>
        <p:cNvPr id="58" name="Shape 58"/>
        <p:cNvGrpSpPr/>
        <p:nvPr/>
      </p:nvGrpSpPr>
      <p:grpSpPr>
        <a:xfrm>
          <a:off x="0" y="0"/>
          <a:ext cx="0" cy="0"/>
          <a:chOff x="0" y="0"/>
          <a:chExt cx="0" cy="0"/>
        </a:xfrm>
      </p:grpSpPr>
      <p:sp>
        <p:nvSpPr>
          <p:cNvPr id="59" name="Google Shape;59;p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showMasterSp="0" type="blank">
  <p:cSld name="BLANK">
    <p:spTree>
      <p:nvGrpSpPr>
        <p:cNvPr id="63" name="Shape 63"/>
        <p:cNvGrpSpPr/>
        <p:nvPr/>
      </p:nvGrpSpPr>
      <p:grpSpPr>
        <a:xfrm>
          <a:off x="0" y="0"/>
          <a:ext cx="0" cy="0"/>
          <a:chOff x="0" y="0"/>
          <a:chExt cx="0" cy="0"/>
        </a:xfrm>
      </p:grpSpPr>
      <p:sp>
        <p:nvSpPr>
          <p:cNvPr id="64" name="Google Shape;64;p8"/>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showMasterSp="0" type="objTx">
  <p:cSld name="OBJECT_WITH_CAPTION_TEXT">
    <p:spTree>
      <p:nvGrpSpPr>
        <p:cNvPr id="69" name="Shape 69"/>
        <p:cNvGrpSpPr/>
        <p:nvPr/>
      </p:nvGrpSpPr>
      <p:grpSpPr>
        <a:xfrm>
          <a:off x="0" y="0"/>
          <a:ext cx="0" cy="0"/>
          <a:chOff x="0" y="0"/>
          <a:chExt cx="0" cy="0"/>
        </a:xfrm>
      </p:grpSpPr>
      <p:sp>
        <p:nvSpPr>
          <p:cNvPr id="70" name="Google Shape;70;p9"/>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9"/>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9"/>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4" name="Google Shape;74;p9"/>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5" name="Google Shape;75;p9"/>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9"/>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chemeClr val="dk2"/>
                </a:solidFill>
                <a:latin typeface="Calibri"/>
                <a:ea typeface="Calibri"/>
                <a:cs typeface="Calibri"/>
                <a:sym typeface="Calibri"/>
              </a:defRPr>
            </a:lvl1pPr>
            <a:lvl2pPr indent="0" lvl="1" marL="0" algn="r">
              <a:spcBef>
                <a:spcPts val="0"/>
              </a:spcBef>
              <a:buNone/>
              <a:defRPr sz="1050">
                <a:solidFill>
                  <a:schemeClr val="dk2"/>
                </a:solidFill>
                <a:latin typeface="Calibri"/>
                <a:ea typeface="Calibri"/>
                <a:cs typeface="Calibri"/>
                <a:sym typeface="Calibri"/>
              </a:defRPr>
            </a:lvl2pPr>
            <a:lvl3pPr indent="0" lvl="2" marL="0" algn="r">
              <a:spcBef>
                <a:spcPts val="0"/>
              </a:spcBef>
              <a:buNone/>
              <a:defRPr sz="1050">
                <a:solidFill>
                  <a:schemeClr val="dk2"/>
                </a:solidFill>
                <a:latin typeface="Calibri"/>
                <a:ea typeface="Calibri"/>
                <a:cs typeface="Calibri"/>
                <a:sym typeface="Calibri"/>
              </a:defRPr>
            </a:lvl3pPr>
            <a:lvl4pPr indent="0" lvl="3" marL="0" algn="r">
              <a:spcBef>
                <a:spcPts val="0"/>
              </a:spcBef>
              <a:buNone/>
              <a:defRPr sz="1050">
                <a:solidFill>
                  <a:schemeClr val="dk2"/>
                </a:solidFill>
                <a:latin typeface="Calibri"/>
                <a:ea typeface="Calibri"/>
                <a:cs typeface="Calibri"/>
                <a:sym typeface="Calibri"/>
              </a:defRPr>
            </a:lvl4pPr>
            <a:lvl5pPr indent="0" lvl="4" marL="0" algn="r">
              <a:spcBef>
                <a:spcPts val="0"/>
              </a:spcBef>
              <a:buNone/>
              <a:defRPr sz="1050">
                <a:solidFill>
                  <a:schemeClr val="dk2"/>
                </a:solidFill>
                <a:latin typeface="Calibri"/>
                <a:ea typeface="Calibri"/>
                <a:cs typeface="Calibri"/>
                <a:sym typeface="Calibri"/>
              </a:defRPr>
            </a:lvl5pPr>
            <a:lvl6pPr indent="0" lvl="5" marL="0" algn="r">
              <a:spcBef>
                <a:spcPts val="0"/>
              </a:spcBef>
              <a:buNone/>
              <a:defRPr sz="1050">
                <a:solidFill>
                  <a:schemeClr val="dk2"/>
                </a:solidFill>
                <a:latin typeface="Calibri"/>
                <a:ea typeface="Calibri"/>
                <a:cs typeface="Calibri"/>
                <a:sym typeface="Calibri"/>
              </a:defRPr>
            </a:lvl6pPr>
            <a:lvl7pPr indent="0" lvl="6" marL="0" algn="r">
              <a:spcBef>
                <a:spcPts val="0"/>
              </a:spcBef>
              <a:buNone/>
              <a:defRPr sz="1050">
                <a:solidFill>
                  <a:schemeClr val="dk2"/>
                </a:solidFill>
                <a:latin typeface="Calibri"/>
                <a:ea typeface="Calibri"/>
                <a:cs typeface="Calibri"/>
                <a:sym typeface="Calibri"/>
              </a:defRPr>
            </a:lvl7pPr>
            <a:lvl8pPr indent="0" lvl="7" marL="0" algn="r">
              <a:spcBef>
                <a:spcPts val="0"/>
              </a:spcBef>
              <a:buNone/>
              <a:defRPr sz="1050">
                <a:solidFill>
                  <a:schemeClr val="dk2"/>
                </a:solidFill>
                <a:latin typeface="Calibri"/>
                <a:ea typeface="Calibri"/>
                <a:cs typeface="Calibri"/>
                <a:sym typeface="Calibri"/>
              </a:defRPr>
            </a:lvl8pPr>
            <a:lvl9pPr indent="0" lvl="8" marL="0" algn="r">
              <a:spcBef>
                <a:spcPts val="0"/>
              </a:spcBef>
              <a:buNone/>
              <a:defRPr sz="105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showMasterSp="0" type="picTx">
  <p:cSld name="PICTURE_WITH_CAPTION_TEXT">
    <p:spTree>
      <p:nvGrpSpPr>
        <p:cNvPr id="78" name="Shape 78"/>
        <p:cNvGrpSpPr/>
        <p:nvPr/>
      </p:nvGrpSpPr>
      <p:grpSpPr>
        <a:xfrm>
          <a:off x="0" y="0"/>
          <a:ext cx="0" cy="0"/>
          <a:chOff x="0" y="0"/>
          <a:chExt cx="0" cy="0"/>
        </a:xfrm>
      </p:grpSpPr>
      <p:sp>
        <p:nvSpPr>
          <p:cNvPr id="79" name="Google Shape;79;p10"/>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0"/>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0"/>
          <p:cNvSpPr txBox="1"/>
          <p:nvPr>
            <p:ph type="title"/>
          </p:nvPr>
        </p:nvSpPr>
        <p:spPr>
          <a:xfrm>
            <a:off x="1097280" y="5074920"/>
            <a:ext cx="10113645"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0"/>
          <p:cNvSpPr/>
          <p:nvPr>
            <p:ph idx="2" type="pic"/>
          </p:nvPr>
        </p:nvSpPr>
        <p:spPr>
          <a:xfrm>
            <a:off x="15" y="0"/>
            <a:ext cx="12191985" cy="4915076"/>
          </a:xfrm>
          <a:prstGeom prst="rect">
            <a:avLst/>
          </a:prstGeom>
          <a:solidFill>
            <a:srgbClr val="B1C5D7"/>
          </a:solidFill>
          <a:ln>
            <a:noFill/>
          </a:ln>
        </p:spPr>
      </p:sp>
      <p:sp>
        <p:nvSpPr>
          <p:cNvPr id="83" name="Google Shape;83;p10"/>
          <p:cNvSpPr txBox="1"/>
          <p:nvPr>
            <p:ph idx="1" type="body"/>
          </p:nvPr>
        </p:nvSpPr>
        <p:spPr>
          <a:xfrm>
            <a:off x="1097280" y="5907024"/>
            <a:ext cx="10113264"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4" name="Google Shape;84;p1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15" y="6334316"/>
            <a:ext cx="12191985" cy="664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 name="Google Shape;14;p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FFFFFF"/>
                </a:solidFill>
                <a:latin typeface="Calibri"/>
                <a:ea typeface="Calibri"/>
                <a:cs typeface="Calibri"/>
                <a:sym typeface="Calibri"/>
              </a:defRPr>
            </a:lvl1pPr>
            <a:lvl2pPr indent="0" lvl="1" marL="0" marR="0" rtl="0" algn="r">
              <a:spcBef>
                <a:spcPts val="0"/>
              </a:spcBef>
              <a:buNone/>
              <a:defRPr b="0" i="0" sz="1050" u="none" cap="none" strike="noStrike">
                <a:solidFill>
                  <a:srgbClr val="FFFFFF"/>
                </a:solidFill>
                <a:latin typeface="Calibri"/>
                <a:ea typeface="Calibri"/>
                <a:cs typeface="Calibri"/>
                <a:sym typeface="Calibri"/>
              </a:defRPr>
            </a:lvl2pPr>
            <a:lvl3pPr indent="0" lvl="2" marL="0" marR="0" rtl="0" algn="r">
              <a:spcBef>
                <a:spcPts val="0"/>
              </a:spcBef>
              <a:buNone/>
              <a:defRPr b="0" i="0" sz="1050" u="none" cap="none" strike="noStrike">
                <a:solidFill>
                  <a:srgbClr val="FFFFFF"/>
                </a:solidFill>
                <a:latin typeface="Calibri"/>
                <a:ea typeface="Calibri"/>
                <a:cs typeface="Calibri"/>
                <a:sym typeface="Calibri"/>
              </a:defRPr>
            </a:lvl3pPr>
            <a:lvl4pPr indent="0" lvl="3" marL="0" marR="0" rtl="0" algn="r">
              <a:spcBef>
                <a:spcPts val="0"/>
              </a:spcBef>
              <a:buNone/>
              <a:defRPr b="0" i="0" sz="1050" u="none" cap="none" strike="noStrike">
                <a:solidFill>
                  <a:srgbClr val="FFFFFF"/>
                </a:solidFill>
                <a:latin typeface="Calibri"/>
                <a:ea typeface="Calibri"/>
                <a:cs typeface="Calibri"/>
                <a:sym typeface="Calibri"/>
              </a:defRPr>
            </a:lvl4pPr>
            <a:lvl5pPr indent="0" lvl="4" marL="0" marR="0" rtl="0" algn="r">
              <a:spcBef>
                <a:spcPts val="0"/>
              </a:spcBef>
              <a:buNone/>
              <a:defRPr b="0" i="0" sz="1050" u="none" cap="none" strike="noStrike">
                <a:solidFill>
                  <a:srgbClr val="FFFFFF"/>
                </a:solidFill>
                <a:latin typeface="Calibri"/>
                <a:ea typeface="Calibri"/>
                <a:cs typeface="Calibri"/>
                <a:sym typeface="Calibri"/>
              </a:defRPr>
            </a:lvl5pPr>
            <a:lvl6pPr indent="0" lvl="5" marL="0" marR="0" rtl="0" algn="r">
              <a:spcBef>
                <a:spcPts val="0"/>
              </a:spcBef>
              <a:buNone/>
              <a:defRPr b="0" i="0" sz="1050" u="none" cap="none" strike="noStrike">
                <a:solidFill>
                  <a:srgbClr val="FFFFFF"/>
                </a:solidFill>
                <a:latin typeface="Calibri"/>
                <a:ea typeface="Calibri"/>
                <a:cs typeface="Calibri"/>
                <a:sym typeface="Calibri"/>
              </a:defRPr>
            </a:lvl6pPr>
            <a:lvl7pPr indent="0" lvl="6" marL="0" marR="0" rtl="0" algn="r">
              <a:spcBef>
                <a:spcPts val="0"/>
              </a:spcBef>
              <a:buNone/>
              <a:defRPr b="0" i="0" sz="1050" u="none" cap="none" strike="noStrike">
                <a:solidFill>
                  <a:srgbClr val="FFFFFF"/>
                </a:solidFill>
                <a:latin typeface="Calibri"/>
                <a:ea typeface="Calibri"/>
                <a:cs typeface="Calibri"/>
                <a:sym typeface="Calibri"/>
              </a:defRPr>
            </a:lvl7pPr>
            <a:lvl8pPr indent="0" lvl="7" marL="0" marR="0" rtl="0" algn="r">
              <a:spcBef>
                <a:spcPts val="0"/>
              </a:spcBef>
              <a:buNone/>
              <a:defRPr b="0" i="0" sz="1050" u="none" cap="none" strike="noStrike">
                <a:solidFill>
                  <a:srgbClr val="FFFFFF"/>
                </a:solidFill>
                <a:latin typeface="Calibri"/>
                <a:ea typeface="Calibri"/>
                <a:cs typeface="Calibri"/>
                <a:sym typeface="Calibri"/>
              </a:defRPr>
            </a:lvl8pPr>
            <a:lvl9pPr indent="0" lvl="8" marL="0" marR="0" rtl="0" algn="r">
              <a:spcBef>
                <a:spcPts val="0"/>
              </a:spcBef>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PT"/>
              <a:t>‹#›</a:t>
            </a:fld>
            <a:endParaRPr/>
          </a:p>
        </p:txBody>
      </p:sp>
      <p:cxnSp>
        <p:nvCxnSpPr>
          <p:cNvPr id="17" name="Google Shape;17;p1"/>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 name="Shape 101"/>
        <p:cNvGrpSpPr/>
        <p:nvPr/>
      </p:nvGrpSpPr>
      <p:grpSpPr>
        <a:xfrm>
          <a:off x="0" y="0"/>
          <a:ext cx="0" cy="0"/>
          <a:chOff x="0" y="0"/>
          <a:chExt cx="0" cy="0"/>
        </a:xfrm>
      </p:grpSpPr>
      <p:sp>
        <p:nvSpPr>
          <p:cNvPr id="102" name="Google Shape;102;p13"/>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15" y="6334316"/>
            <a:ext cx="12192000" cy="66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05" name="Google Shape;105;p13"/>
          <p:cNvSpPr txBox="1"/>
          <p:nvPr>
            <p:ph idx="1" type="body"/>
          </p:nvPr>
        </p:nvSpPr>
        <p:spPr>
          <a:xfrm>
            <a:off x="1097280" y="1845734"/>
            <a:ext cx="10058400" cy="402330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9250" lvl="1" marL="914400" marR="0" rtl="0" algn="l">
              <a:lnSpc>
                <a:spcPct val="90000"/>
              </a:lnSpc>
              <a:spcBef>
                <a:spcPts val="300"/>
              </a:spcBef>
              <a:spcAft>
                <a:spcPts val="0"/>
              </a:spcAft>
              <a:buClr>
                <a:schemeClr val="accent1"/>
              </a:buClr>
              <a:buSzPts val="1900"/>
              <a:buFont typeface="Calibri"/>
              <a:buChar char="◦"/>
              <a:defRPr b="0" i="0" sz="1900" u="none" cap="none" strike="noStrike">
                <a:solidFill>
                  <a:srgbClr val="3F3F3F"/>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accent1"/>
              </a:buClr>
              <a:buSzPts val="1500"/>
              <a:buFont typeface="Calibri"/>
              <a:buChar char="◦"/>
              <a:defRPr b="0" i="0" sz="1500" u="none" cap="none" strike="noStrike">
                <a:solidFill>
                  <a:srgbClr val="3F3F3F"/>
                </a:solidFill>
                <a:latin typeface="Calibri"/>
                <a:ea typeface="Calibri"/>
                <a:cs typeface="Calibri"/>
                <a:sym typeface="Calibri"/>
              </a:defRPr>
            </a:lvl3pPr>
            <a:lvl4pPr indent="-323850" lvl="3" marL="1828800" marR="0" rtl="0" algn="l">
              <a:lnSpc>
                <a:spcPct val="90000"/>
              </a:lnSpc>
              <a:spcBef>
                <a:spcPts val="400"/>
              </a:spcBef>
              <a:spcAft>
                <a:spcPts val="0"/>
              </a:spcAft>
              <a:buClr>
                <a:schemeClr val="accent1"/>
              </a:buClr>
              <a:buSzPts val="1500"/>
              <a:buFont typeface="Calibri"/>
              <a:buChar char="◦"/>
              <a:defRPr b="0" i="0" sz="1500" u="none" cap="none" strike="noStrike">
                <a:solidFill>
                  <a:srgbClr val="3F3F3F"/>
                </a:solidFill>
                <a:latin typeface="Calibri"/>
                <a:ea typeface="Calibri"/>
                <a:cs typeface="Calibri"/>
                <a:sym typeface="Calibri"/>
              </a:defRPr>
            </a:lvl4pPr>
            <a:lvl5pPr indent="-323850" lvl="4" marL="2286000" marR="0" rtl="0" algn="l">
              <a:lnSpc>
                <a:spcPct val="90000"/>
              </a:lnSpc>
              <a:spcBef>
                <a:spcPts val="400"/>
              </a:spcBef>
              <a:spcAft>
                <a:spcPts val="0"/>
              </a:spcAft>
              <a:buClr>
                <a:schemeClr val="accent1"/>
              </a:buClr>
              <a:buSzPts val="1500"/>
              <a:buFont typeface="Calibri"/>
              <a:buChar char="◦"/>
              <a:defRPr b="0" i="0" sz="1500" u="none" cap="none" strike="noStrike">
                <a:solidFill>
                  <a:srgbClr val="3F3F3F"/>
                </a:solidFill>
                <a:latin typeface="Calibri"/>
                <a:ea typeface="Calibri"/>
                <a:cs typeface="Calibri"/>
                <a:sym typeface="Calibri"/>
              </a:defRPr>
            </a:lvl5pPr>
            <a:lvl6pPr indent="-323850" lvl="5" marL="2743200" marR="0" rtl="0" algn="l">
              <a:lnSpc>
                <a:spcPct val="90000"/>
              </a:lnSpc>
              <a:spcBef>
                <a:spcPts val="400"/>
              </a:spcBef>
              <a:spcAft>
                <a:spcPts val="0"/>
              </a:spcAft>
              <a:buClr>
                <a:schemeClr val="accent1"/>
              </a:buClr>
              <a:buSzPts val="1500"/>
              <a:buFont typeface="Calibri"/>
              <a:buChar char="◦"/>
              <a:defRPr b="0" i="0" sz="1500" u="none" cap="none" strike="noStrike">
                <a:solidFill>
                  <a:srgbClr val="3F3F3F"/>
                </a:solidFill>
                <a:latin typeface="Calibri"/>
                <a:ea typeface="Calibri"/>
                <a:cs typeface="Calibri"/>
                <a:sym typeface="Calibri"/>
              </a:defRPr>
            </a:lvl6pPr>
            <a:lvl7pPr indent="-323850" lvl="6" marL="3200400" marR="0" rtl="0" algn="l">
              <a:lnSpc>
                <a:spcPct val="90000"/>
              </a:lnSpc>
              <a:spcBef>
                <a:spcPts val="400"/>
              </a:spcBef>
              <a:spcAft>
                <a:spcPts val="0"/>
              </a:spcAft>
              <a:buClr>
                <a:schemeClr val="accent1"/>
              </a:buClr>
              <a:buSzPts val="1500"/>
              <a:buFont typeface="Calibri"/>
              <a:buChar char="◦"/>
              <a:defRPr b="0" i="0" sz="1500" u="none" cap="none" strike="noStrike">
                <a:solidFill>
                  <a:srgbClr val="3F3F3F"/>
                </a:solidFill>
                <a:latin typeface="Calibri"/>
                <a:ea typeface="Calibri"/>
                <a:cs typeface="Calibri"/>
                <a:sym typeface="Calibri"/>
              </a:defRPr>
            </a:lvl7pPr>
            <a:lvl8pPr indent="-323850" lvl="7" marL="3657600" marR="0" rtl="0" algn="l">
              <a:lnSpc>
                <a:spcPct val="90000"/>
              </a:lnSpc>
              <a:spcBef>
                <a:spcPts val="400"/>
              </a:spcBef>
              <a:spcAft>
                <a:spcPts val="0"/>
              </a:spcAft>
              <a:buClr>
                <a:schemeClr val="accent1"/>
              </a:buClr>
              <a:buSzPts val="1500"/>
              <a:buFont typeface="Calibri"/>
              <a:buChar char="◦"/>
              <a:defRPr b="0" i="0" sz="1500" u="none" cap="none" strike="noStrike">
                <a:solidFill>
                  <a:srgbClr val="3F3F3F"/>
                </a:solidFill>
                <a:latin typeface="Calibri"/>
                <a:ea typeface="Calibri"/>
                <a:cs typeface="Calibri"/>
                <a:sym typeface="Calibri"/>
              </a:defRPr>
            </a:lvl8pPr>
            <a:lvl9pPr indent="-323850" lvl="8" marL="4114800" marR="0" rtl="0" algn="l">
              <a:lnSpc>
                <a:spcPct val="90000"/>
              </a:lnSpc>
              <a:spcBef>
                <a:spcPts val="400"/>
              </a:spcBef>
              <a:spcAft>
                <a:spcPts val="400"/>
              </a:spcAft>
              <a:buClr>
                <a:schemeClr val="accent1"/>
              </a:buClr>
              <a:buSzPts val="1500"/>
              <a:buFont typeface="Calibri"/>
              <a:buChar char="◦"/>
              <a:defRPr b="0" i="0" sz="1500" u="none" cap="none" strike="noStrike">
                <a:solidFill>
                  <a:srgbClr val="3F3F3F"/>
                </a:solidFill>
                <a:latin typeface="Calibri"/>
                <a:ea typeface="Calibri"/>
                <a:cs typeface="Calibri"/>
                <a:sym typeface="Calibri"/>
              </a:defRPr>
            </a:lvl9pPr>
          </a:lstStyle>
          <a:p/>
        </p:txBody>
      </p:sp>
      <p:sp>
        <p:nvSpPr>
          <p:cNvPr id="106" name="Google Shape;106;p13"/>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5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2pPr>
            <a:lvl3pPr lvl="2"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3pPr>
            <a:lvl4pPr lvl="3"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4pPr>
            <a:lvl5pPr lvl="4"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5pPr>
            <a:lvl6pPr lvl="5"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6pPr>
            <a:lvl7pPr lvl="6"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7pPr>
            <a:lvl8pPr lvl="7"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8pPr>
            <a:lvl9pPr lvl="8"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9pPr>
          </a:lstStyle>
          <a:p/>
        </p:txBody>
      </p:sp>
      <p:sp>
        <p:nvSpPr>
          <p:cNvPr id="107" name="Google Shape;107;p13"/>
          <p:cNvSpPr txBox="1"/>
          <p:nvPr>
            <p:ph idx="11" type="ftr"/>
          </p:nvPr>
        </p:nvSpPr>
        <p:spPr>
          <a:xfrm>
            <a:off x="3686185" y="6459785"/>
            <a:ext cx="4822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5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2pPr>
            <a:lvl3pPr lvl="2"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3pPr>
            <a:lvl4pPr lvl="3"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4pPr>
            <a:lvl5pPr lvl="4"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5pPr>
            <a:lvl6pPr lvl="5"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6pPr>
            <a:lvl7pPr lvl="6"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7pPr>
            <a:lvl8pPr lvl="7"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8pPr>
            <a:lvl9pPr lvl="8"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9pPr>
          </a:lstStyle>
          <a:p/>
        </p:txBody>
      </p:sp>
      <p:sp>
        <p:nvSpPr>
          <p:cNvPr id="108" name="Google Shape;108;p13"/>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rgbClr val="FFFFFF"/>
                </a:solidFill>
                <a:latin typeface="Calibri"/>
                <a:ea typeface="Calibri"/>
                <a:cs typeface="Calibri"/>
                <a:sym typeface="Calibri"/>
              </a:defRPr>
            </a:lvl1pPr>
            <a:lvl2pPr indent="0" lvl="1" marL="0" marR="0" rtl="0" algn="r">
              <a:spcBef>
                <a:spcPts val="0"/>
              </a:spcBef>
              <a:buNone/>
              <a:defRPr b="0" i="0" sz="1100" u="none" cap="none" strike="noStrike">
                <a:solidFill>
                  <a:srgbClr val="FFFFFF"/>
                </a:solidFill>
                <a:latin typeface="Calibri"/>
                <a:ea typeface="Calibri"/>
                <a:cs typeface="Calibri"/>
                <a:sym typeface="Calibri"/>
              </a:defRPr>
            </a:lvl2pPr>
            <a:lvl3pPr indent="0" lvl="2" marL="0" marR="0" rtl="0" algn="r">
              <a:spcBef>
                <a:spcPts val="0"/>
              </a:spcBef>
              <a:buNone/>
              <a:defRPr b="0" i="0" sz="1100" u="none" cap="none" strike="noStrike">
                <a:solidFill>
                  <a:srgbClr val="FFFFFF"/>
                </a:solidFill>
                <a:latin typeface="Calibri"/>
                <a:ea typeface="Calibri"/>
                <a:cs typeface="Calibri"/>
                <a:sym typeface="Calibri"/>
              </a:defRPr>
            </a:lvl3pPr>
            <a:lvl4pPr indent="0" lvl="3" marL="0" marR="0" rtl="0" algn="r">
              <a:spcBef>
                <a:spcPts val="0"/>
              </a:spcBef>
              <a:buNone/>
              <a:defRPr b="0" i="0" sz="1100" u="none" cap="none" strike="noStrike">
                <a:solidFill>
                  <a:srgbClr val="FFFFFF"/>
                </a:solidFill>
                <a:latin typeface="Calibri"/>
                <a:ea typeface="Calibri"/>
                <a:cs typeface="Calibri"/>
                <a:sym typeface="Calibri"/>
              </a:defRPr>
            </a:lvl4pPr>
            <a:lvl5pPr indent="0" lvl="4" marL="0" marR="0" rtl="0" algn="r">
              <a:spcBef>
                <a:spcPts val="0"/>
              </a:spcBef>
              <a:buNone/>
              <a:defRPr b="0" i="0" sz="1100" u="none" cap="none" strike="noStrike">
                <a:solidFill>
                  <a:srgbClr val="FFFFFF"/>
                </a:solidFill>
                <a:latin typeface="Calibri"/>
                <a:ea typeface="Calibri"/>
                <a:cs typeface="Calibri"/>
                <a:sym typeface="Calibri"/>
              </a:defRPr>
            </a:lvl5pPr>
            <a:lvl6pPr indent="0" lvl="5" marL="0" marR="0" rtl="0" algn="r">
              <a:spcBef>
                <a:spcPts val="0"/>
              </a:spcBef>
              <a:buNone/>
              <a:defRPr b="0" i="0" sz="1100" u="none" cap="none" strike="noStrike">
                <a:solidFill>
                  <a:srgbClr val="FFFFFF"/>
                </a:solidFill>
                <a:latin typeface="Calibri"/>
                <a:ea typeface="Calibri"/>
                <a:cs typeface="Calibri"/>
                <a:sym typeface="Calibri"/>
              </a:defRPr>
            </a:lvl6pPr>
            <a:lvl7pPr indent="0" lvl="6" marL="0" marR="0" rtl="0" algn="r">
              <a:spcBef>
                <a:spcPts val="0"/>
              </a:spcBef>
              <a:buNone/>
              <a:defRPr b="0" i="0" sz="1100" u="none" cap="none" strike="noStrike">
                <a:solidFill>
                  <a:srgbClr val="FFFFFF"/>
                </a:solidFill>
                <a:latin typeface="Calibri"/>
                <a:ea typeface="Calibri"/>
                <a:cs typeface="Calibri"/>
                <a:sym typeface="Calibri"/>
              </a:defRPr>
            </a:lvl7pPr>
            <a:lvl8pPr indent="0" lvl="7" marL="0" marR="0" rtl="0" algn="r">
              <a:spcBef>
                <a:spcPts val="0"/>
              </a:spcBef>
              <a:buNone/>
              <a:defRPr b="0" i="0" sz="1100" u="none" cap="none" strike="noStrike">
                <a:solidFill>
                  <a:srgbClr val="FFFFFF"/>
                </a:solidFill>
                <a:latin typeface="Calibri"/>
                <a:ea typeface="Calibri"/>
                <a:cs typeface="Calibri"/>
                <a:sym typeface="Calibri"/>
              </a:defRPr>
            </a:lvl8pPr>
            <a:lvl9pPr indent="0" lvl="8" marL="0" marR="0" rtl="0" algn="r">
              <a:spcBef>
                <a:spcPts val="0"/>
              </a:spcBef>
              <a:buNone/>
              <a:defRPr b="0" i="0" sz="11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PT"/>
              <a:t>‹#›</a:t>
            </a:fld>
            <a:endParaRPr/>
          </a:p>
        </p:txBody>
      </p:sp>
      <p:cxnSp>
        <p:nvCxnSpPr>
          <p:cNvPr id="109" name="Google Shape;109;p13"/>
          <p:cNvCxnSpPr/>
          <p:nvPr/>
        </p:nvCxnSpPr>
        <p:spPr>
          <a:xfrm>
            <a:off x="1193532" y="1737845"/>
            <a:ext cx="996690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5"/>
          <p:cNvSpPr txBox="1"/>
          <p:nvPr>
            <p:ph type="ctrTitle"/>
          </p:nvPr>
        </p:nvSpPr>
        <p:spPr>
          <a:xfrm>
            <a:off x="357670" y="1124764"/>
            <a:ext cx="11476139" cy="2098226"/>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6000"/>
              <a:buFont typeface="Calibri"/>
              <a:buNone/>
            </a:pPr>
            <a:r>
              <a:rPr lang="pt-PT" sz="6000"/>
              <a:t>Information Processing and  Retrieval</a:t>
            </a:r>
            <a:endParaRPr sz="6000"/>
          </a:p>
        </p:txBody>
      </p:sp>
      <p:sp>
        <p:nvSpPr>
          <p:cNvPr id="198" name="Google Shape;198;p25"/>
          <p:cNvSpPr txBox="1"/>
          <p:nvPr>
            <p:ph idx="1" type="subTitle"/>
          </p:nvPr>
        </p:nvSpPr>
        <p:spPr>
          <a:xfrm>
            <a:off x="2679904" y="3635010"/>
            <a:ext cx="6831673" cy="108623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rPr b="0" i="0" lang="pt-PT">
                <a:latin typeface="Arial"/>
                <a:ea typeface="Arial"/>
                <a:cs typeface="Arial"/>
                <a:sym typeface="Arial"/>
              </a:rPr>
              <a:t>GOODREADS’ BOOKS AND REVIEWS</a:t>
            </a:r>
            <a:endParaRPr/>
          </a:p>
        </p:txBody>
      </p:sp>
      <p:sp>
        <p:nvSpPr>
          <p:cNvPr id="199" name="Google Shape;199;p25"/>
          <p:cNvSpPr txBox="1"/>
          <p:nvPr/>
        </p:nvSpPr>
        <p:spPr>
          <a:xfrm>
            <a:off x="1711354" y="4721247"/>
            <a:ext cx="360726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PT" sz="1800" u="none" cap="none" strike="noStrike">
                <a:solidFill>
                  <a:schemeClr val="dk1"/>
                </a:solidFill>
                <a:latin typeface="Calibri"/>
                <a:ea typeface="Calibri"/>
                <a:cs typeface="Calibri"/>
                <a:sym typeface="Calibri"/>
              </a:rPr>
              <a:t>Diogo Almeida (up201806630)</a:t>
            </a:r>
            <a:endParaRPr/>
          </a:p>
          <a:p>
            <a:pPr indent="0" lvl="0" marL="0" marR="0" rtl="0" algn="l">
              <a:spcBef>
                <a:spcPts val="0"/>
              </a:spcBef>
              <a:spcAft>
                <a:spcPts val="0"/>
              </a:spcAft>
              <a:buNone/>
            </a:pPr>
            <a:r>
              <a:rPr lang="pt-PT" sz="1800">
                <a:solidFill>
                  <a:schemeClr val="dk1"/>
                </a:solidFill>
                <a:latin typeface="Calibri"/>
                <a:ea typeface="Calibri"/>
                <a:cs typeface="Calibri"/>
                <a:sym typeface="Calibri"/>
              </a:rPr>
              <a:t>Pedro Queirós (up201806329)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4"/>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pt-PT"/>
              <a:t>Information Need 1 - Evaluation</a:t>
            </a:r>
            <a:endParaRPr/>
          </a:p>
        </p:txBody>
      </p:sp>
      <p:graphicFrame>
        <p:nvGraphicFramePr>
          <p:cNvPr id="269" name="Google Shape;269;p34"/>
          <p:cNvGraphicFramePr/>
          <p:nvPr/>
        </p:nvGraphicFramePr>
        <p:xfrm>
          <a:off x="1097275" y="3008258"/>
          <a:ext cx="3000000" cy="3000000"/>
        </p:xfrm>
        <a:graphic>
          <a:graphicData uri="http://schemas.openxmlformats.org/drawingml/2006/table">
            <a:tbl>
              <a:tblPr>
                <a:noFill/>
                <a:tableStyleId>{BF8BC6E7-57A5-406D-B3CA-B8CD2430625A}</a:tableStyleId>
              </a:tblPr>
              <a:tblGrid>
                <a:gridCol w="1825375"/>
                <a:gridCol w="1825375"/>
                <a:gridCol w="1825375"/>
              </a:tblGrid>
              <a:tr h="731475">
                <a:tc>
                  <a:txBody>
                    <a:bodyPr/>
                    <a:lstStyle/>
                    <a:p>
                      <a:pPr indent="0" lvl="0" marL="0" rtl="0" algn="l">
                        <a:spcBef>
                          <a:spcPts val="0"/>
                        </a:spcBef>
                        <a:spcAft>
                          <a:spcPts val="0"/>
                        </a:spcAft>
                        <a:buNone/>
                      </a:pPr>
                      <a:r>
                        <a:rPr b="1" lang="pt-PT" sz="1600"/>
                        <a:t>Rank</a:t>
                      </a:r>
                      <a:endParaRPr b="1" sz="1600"/>
                    </a:p>
                  </a:txBody>
                  <a:tcPr marT="121900" marB="121900" marR="121900" marL="121900"/>
                </a:tc>
                <a:tc>
                  <a:txBody>
                    <a:bodyPr/>
                    <a:lstStyle/>
                    <a:p>
                      <a:pPr indent="0" lvl="0" marL="0" rtl="0" algn="l">
                        <a:spcBef>
                          <a:spcPts val="0"/>
                        </a:spcBef>
                        <a:spcAft>
                          <a:spcPts val="0"/>
                        </a:spcAft>
                        <a:buNone/>
                      </a:pPr>
                      <a:r>
                        <a:rPr b="1" lang="pt-PT" sz="1600"/>
                        <a:t>System 3</a:t>
                      </a:r>
                      <a:endParaRPr b="1" sz="1600"/>
                    </a:p>
                  </a:txBody>
                  <a:tcPr marT="121900" marB="121900" marR="121900" marL="121900"/>
                </a:tc>
                <a:tc>
                  <a:txBody>
                    <a:bodyPr/>
                    <a:lstStyle/>
                    <a:p>
                      <a:pPr indent="0" lvl="0" marL="0" rtl="0" algn="l">
                        <a:spcBef>
                          <a:spcPts val="0"/>
                        </a:spcBef>
                        <a:spcAft>
                          <a:spcPts val="0"/>
                        </a:spcAft>
                        <a:buNone/>
                      </a:pPr>
                      <a:r>
                        <a:rPr b="1" lang="pt-PT" sz="1600"/>
                        <a:t>Improved System</a:t>
                      </a:r>
                      <a:endParaRPr b="1" sz="1600"/>
                    </a:p>
                  </a:txBody>
                  <a:tcPr marT="121900" marB="121900" marR="121900" marL="121900"/>
                </a:tc>
              </a:tr>
              <a:tr h="441925">
                <a:tc>
                  <a:txBody>
                    <a:bodyPr/>
                    <a:lstStyle/>
                    <a:p>
                      <a:pPr indent="0" lvl="0" marL="0" rtl="0" algn="l">
                        <a:spcBef>
                          <a:spcPts val="0"/>
                        </a:spcBef>
                        <a:spcAft>
                          <a:spcPts val="0"/>
                        </a:spcAft>
                        <a:buNone/>
                      </a:pPr>
                      <a:r>
                        <a:rPr lang="pt-PT" sz="1300"/>
                        <a:t>AVP</a:t>
                      </a:r>
                      <a:endParaRPr sz="1300"/>
                    </a:p>
                  </a:txBody>
                  <a:tcPr marT="121900" marB="121900" marR="121900" marL="121900"/>
                </a:tc>
                <a:tc>
                  <a:txBody>
                    <a:bodyPr/>
                    <a:lstStyle/>
                    <a:p>
                      <a:pPr indent="0" lvl="0" marL="0" rtl="0" algn="l">
                        <a:spcBef>
                          <a:spcPts val="0"/>
                        </a:spcBef>
                        <a:spcAft>
                          <a:spcPts val="0"/>
                        </a:spcAft>
                        <a:buNone/>
                      </a:pPr>
                      <a:r>
                        <a:rPr lang="pt-PT" sz="1300"/>
                        <a:t>0.986111</a:t>
                      </a:r>
                      <a:endParaRPr sz="1300"/>
                    </a:p>
                  </a:txBody>
                  <a:tcPr marT="121900" marB="121900" marR="121900" marL="121900"/>
                </a:tc>
                <a:tc>
                  <a:txBody>
                    <a:bodyPr/>
                    <a:lstStyle/>
                    <a:p>
                      <a:pPr indent="0" lvl="0" marL="0" rtl="0" algn="l">
                        <a:spcBef>
                          <a:spcPts val="0"/>
                        </a:spcBef>
                        <a:spcAft>
                          <a:spcPts val="0"/>
                        </a:spcAft>
                        <a:buNone/>
                      </a:pPr>
                      <a:r>
                        <a:rPr lang="pt-PT" sz="1300"/>
                        <a:t>0.836376</a:t>
                      </a:r>
                      <a:endParaRPr sz="1300"/>
                    </a:p>
                  </a:txBody>
                  <a:tcPr marT="121900" marB="121900" marR="121900" marL="121900"/>
                </a:tc>
              </a:tr>
              <a:tr h="441925">
                <a:tc>
                  <a:txBody>
                    <a:bodyPr/>
                    <a:lstStyle/>
                    <a:p>
                      <a:pPr indent="0" lvl="0" marL="0" rtl="0" algn="l">
                        <a:spcBef>
                          <a:spcPts val="0"/>
                        </a:spcBef>
                        <a:spcAft>
                          <a:spcPts val="0"/>
                        </a:spcAft>
                        <a:buNone/>
                      </a:pPr>
                      <a:r>
                        <a:rPr lang="pt-PT" sz="1300"/>
                        <a:t>P@10</a:t>
                      </a:r>
                      <a:endParaRPr sz="1300"/>
                    </a:p>
                  </a:txBody>
                  <a:tcPr marT="121900" marB="121900" marR="121900" marL="121900"/>
                </a:tc>
                <a:tc>
                  <a:txBody>
                    <a:bodyPr/>
                    <a:lstStyle/>
                    <a:p>
                      <a:pPr indent="0" lvl="0" marL="0" rtl="0" algn="l">
                        <a:spcBef>
                          <a:spcPts val="0"/>
                        </a:spcBef>
                        <a:spcAft>
                          <a:spcPts val="0"/>
                        </a:spcAft>
                        <a:buNone/>
                      </a:pPr>
                      <a:r>
                        <a:rPr lang="pt-PT" sz="1300"/>
                        <a:t>0.8</a:t>
                      </a:r>
                      <a:endParaRPr sz="1300"/>
                    </a:p>
                  </a:txBody>
                  <a:tcPr marT="121900" marB="121900" marR="121900" marL="121900"/>
                </a:tc>
                <a:tc>
                  <a:txBody>
                    <a:bodyPr/>
                    <a:lstStyle/>
                    <a:p>
                      <a:pPr indent="0" lvl="0" marL="0" rtl="0" algn="l">
                        <a:spcBef>
                          <a:spcPts val="0"/>
                        </a:spcBef>
                        <a:spcAft>
                          <a:spcPts val="0"/>
                        </a:spcAft>
                        <a:buNone/>
                      </a:pPr>
                      <a:r>
                        <a:rPr lang="pt-PT" sz="1300"/>
                        <a:t>0.880258</a:t>
                      </a:r>
                      <a:endParaRPr sz="1300"/>
                    </a:p>
                  </a:txBody>
                  <a:tcPr marT="121900" marB="121900" marR="121900" marL="121900"/>
                </a:tc>
              </a:tr>
            </a:tbl>
          </a:graphicData>
        </a:graphic>
      </p:graphicFrame>
      <p:pic>
        <p:nvPicPr>
          <p:cNvPr id="270" name="Google Shape;270;p34" title="Chart"/>
          <p:cNvPicPr preferRelativeResize="0"/>
          <p:nvPr/>
        </p:nvPicPr>
        <p:blipFill>
          <a:blip r:embed="rId3">
            <a:alphaModFix/>
          </a:blip>
          <a:stretch>
            <a:fillRect/>
          </a:stretch>
        </p:blipFill>
        <p:spPr>
          <a:xfrm>
            <a:off x="6784000" y="2275208"/>
            <a:ext cx="4978486" cy="3081442"/>
          </a:xfrm>
          <a:prstGeom prst="rect">
            <a:avLst/>
          </a:prstGeom>
          <a:noFill/>
          <a:ln>
            <a:noFill/>
          </a:ln>
        </p:spPr>
      </p:pic>
      <p:sp>
        <p:nvSpPr>
          <p:cNvPr id="271" name="Google Shape;271;p34"/>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5"/>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pt-PT"/>
              <a:t>Information Need 3</a:t>
            </a:r>
            <a:endParaRPr/>
          </a:p>
        </p:txBody>
      </p:sp>
      <p:sp>
        <p:nvSpPr>
          <p:cNvPr id="277" name="Google Shape;277;p35"/>
          <p:cNvSpPr txBox="1"/>
          <p:nvPr>
            <p:ph idx="1" type="body"/>
          </p:nvPr>
        </p:nvSpPr>
        <p:spPr>
          <a:xfrm>
            <a:off x="1097280" y="1845734"/>
            <a:ext cx="10058400" cy="4023300"/>
          </a:xfrm>
          <a:prstGeom prst="rect">
            <a:avLst/>
          </a:prstGeom>
        </p:spPr>
        <p:txBody>
          <a:bodyPr anchorCtr="0" anchor="t" bIns="45700" lIns="0" spcFirstLastPara="1" rIns="0" wrap="square" tIns="45700">
            <a:normAutofit/>
          </a:bodyPr>
          <a:lstStyle/>
          <a:p>
            <a:pPr indent="0" lvl="0" marL="0" rtl="0" algn="just">
              <a:spcBef>
                <a:spcPts val="1200"/>
              </a:spcBef>
              <a:spcAft>
                <a:spcPts val="0"/>
              </a:spcAft>
              <a:buNone/>
            </a:pPr>
            <a:r>
              <a:rPr b="1" lang="pt-PT"/>
              <a:t>Information Need: </a:t>
            </a:r>
            <a:r>
              <a:rPr lang="pt-PT"/>
              <a:t>Non-fictional books about the life’s work of Albert Einstein</a:t>
            </a:r>
            <a:endParaRPr/>
          </a:p>
          <a:p>
            <a:pPr indent="0" lvl="0" marL="0" rtl="0" algn="just">
              <a:spcBef>
                <a:spcPts val="1200"/>
              </a:spcBef>
              <a:spcAft>
                <a:spcPts val="0"/>
              </a:spcAft>
              <a:buNone/>
            </a:pPr>
            <a:r>
              <a:rPr b="1" lang="pt-PT"/>
              <a:t>Relevance Judgement: </a:t>
            </a:r>
            <a:r>
              <a:rPr lang="pt-PT"/>
              <a:t>The scientist must be either the book’s author or have his name in the title. He can also be part of the book’s characters. His name can also appear in the description although it is less relevant. Science or Philosophy must be in the book’s genre and can also appear in the description or the title.</a:t>
            </a:r>
            <a:endParaRPr/>
          </a:p>
          <a:p>
            <a:pPr indent="0" lvl="0" marL="0" rtl="0" algn="just">
              <a:spcBef>
                <a:spcPts val="1200"/>
              </a:spcBef>
              <a:spcAft>
                <a:spcPts val="0"/>
              </a:spcAft>
              <a:buNone/>
            </a:pPr>
            <a:r>
              <a:rPr b="1" lang="pt-PT"/>
              <a:t>Query(q): </a:t>
            </a:r>
            <a:r>
              <a:rPr lang="pt-PT"/>
              <a:t>einstein </a:t>
            </a:r>
            <a:r>
              <a:rPr b="1" lang="pt-PT"/>
              <a:t>AND -</a:t>
            </a:r>
            <a:r>
              <a:rPr lang="pt-PT"/>
              <a:t>fiction </a:t>
            </a:r>
            <a:r>
              <a:rPr b="1" lang="pt-PT"/>
              <a:t>AND </a:t>
            </a:r>
            <a:r>
              <a:rPr lang="pt-PT"/>
              <a:t>(philosophy </a:t>
            </a:r>
            <a:r>
              <a:rPr b="1" lang="pt-PT"/>
              <a:t>OR </a:t>
            </a:r>
            <a:r>
              <a:rPr lang="pt-PT"/>
              <a:t>science)</a:t>
            </a:r>
            <a:endParaRPr/>
          </a:p>
          <a:p>
            <a:pPr indent="0" lvl="0" marL="0" rtl="0" algn="just">
              <a:spcBef>
                <a:spcPts val="1200"/>
              </a:spcBef>
              <a:spcAft>
                <a:spcPts val="0"/>
              </a:spcAft>
              <a:buNone/>
            </a:pPr>
            <a:r>
              <a:rPr b="1" lang="pt-PT"/>
              <a:t>Query fields(qf): </a:t>
            </a:r>
            <a:r>
              <a:rPr lang="pt-PT"/>
              <a:t>title genre_and_votes description characters</a:t>
            </a:r>
            <a:endParaRPr/>
          </a:p>
          <a:p>
            <a:pPr indent="0" lvl="0" marL="0" rtl="0" algn="just">
              <a:spcBef>
                <a:spcPts val="1200"/>
              </a:spcBef>
              <a:spcAft>
                <a:spcPts val="0"/>
              </a:spcAft>
              <a:buNone/>
            </a:pPr>
            <a:r>
              <a:rPr b="1" lang="pt-PT"/>
              <a:t>Boost Query(bq): </a:t>
            </a:r>
            <a:r>
              <a:rPr lang="pt-PT"/>
              <a:t>title^3 genre_and_votes^2 description^1 characters^3 ner_person_field^1</a:t>
            </a:r>
            <a:endParaRPr/>
          </a:p>
          <a:p>
            <a:pPr indent="0" lvl="0" marL="0" rtl="0" algn="just">
              <a:spcBef>
                <a:spcPts val="1200"/>
              </a:spcBef>
              <a:spcAft>
                <a:spcPts val="300"/>
              </a:spcAft>
              <a:buClr>
                <a:schemeClr val="dk1"/>
              </a:buClr>
              <a:buSzPts val="1100"/>
              <a:buFont typeface="Arial"/>
              <a:buNone/>
            </a:pPr>
            <a:r>
              <a:rPr b="1" lang="pt-PT"/>
              <a:t>Rerank Query(): </a:t>
            </a:r>
            <a:r>
              <a:rPr lang="pt-PT"/>
              <a:t>{!ltr model=my_efi_model efi.text="einstein science philosophy"}</a:t>
            </a:r>
            <a:endParaRPr/>
          </a:p>
        </p:txBody>
      </p:sp>
      <p:sp>
        <p:nvSpPr>
          <p:cNvPr id="278" name="Google Shape;278;p35"/>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6"/>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pt-PT"/>
              <a:t>Information Need 3 - Evaluation</a:t>
            </a:r>
            <a:endParaRPr/>
          </a:p>
        </p:txBody>
      </p:sp>
      <p:graphicFrame>
        <p:nvGraphicFramePr>
          <p:cNvPr id="284" name="Google Shape;284;p36"/>
          <p:cNvGraphicFramePr/>
          <p:nvPr/>
        </p:nvGraphicFramePr>
        <p:xfrm>
          <a:off x="1097275" y="3008258"/>
          <a:ext cx="3000000" cy="3000000"/>
        </p:xfrm>
        <a:graphic>
          <a:graphicData uri="http://schemas.openxmlformats.org/drawingml/2006/table">
            <a:tbl>
              <a:tblPr>
                <a:noFill/>
                <a:tableStyleId>{BF8BC6E7-57A5-406D-B3CA-B8CD2430625A}</a:tableStyleId>
              </a:tblPr>
              <a:tblGrid>
                <a:gridCol w="1825375"/>
                <a:gridCol w="1825375"/>
                <a:gridCol w="1825375"/>
              </a:tblGrid>
              <a:tr h="731475">
                <a:tc>
                  <a:txBody>
                    <a:bodyPr/>
                    <a:lstStyle/>
                    <a:p>
                      <a:pPr indent="0" lvl="0" marL="0" rtl="0" algn="l">
                        <a:spcBef>
                          <a:spcPts val="0"/>
                        </a:spcBef>
                        <a:spcAft>
                          <a:spcPts val="0"/>
                        </a:spcAft>
                        <a:buNone/>
                      </a:pPr>
                      <a:r>
                        <a:rPr b="1" lang="pt-PT" sz="1600"/>
                        <a:t>Rank</a:t>
                      </a:r>
                      <a:endParaRPr b="1" sz="1600"/>
                    </a:p>
                  </a:txBody>
                  <a:tcPr marT="121900" marB="121900" marR="121900" marL="121900"/>
                </a:tc>
                <a:tc>
                  <a:txBody>
                    <a:bodyPr/>
                    <a:lstStyle/>
                    <a:p>
                      <a:pPr indent="0" lvl="0" marL="0" rtl="0" algn="l">
                        <a:spcBef>
                          <a:spcPts val="0"/>
                        </a:spcBef>
                        <a:spcAft>
                          <a:spcPts val="0"/>
                        </a:spcAft>
                        <a:buNone/>
                      </a:pPr>
                      <a:r>
                        <a:rPr b="1" lang="pt-PT" sz="1600"/>
                        <a:t>System 3</a:t>
                      </a:r>
                      <a:endParaRPr b="1" sz="1600"/>
                    </a:p>
                  </a:txBody>
                  <a:tcPr marT="121900" marB="121900" marR="121900" marL="121900"/>
                </a:tc>
                <a:tc>
                  <a:txBody>
                    <a:bodyPr/>
                    <a:lstStyle/>
                    <a:p>
                      <a:pPr indent="0" lvl="0" marL="0" rtl="0" algn="l">
                        <a:spcBef>
                          <a:spcPts val="0"/>
                        </a:spcBef>
                        <a:spcAft>
                          <a:spcPts val="0"/>
                        </a:spcAft>
                        <a:buNone/>
                      </a:pPr>
                      <a:r>
                        <a:rPr b="1" lang="pt-PT" sz="1600"/>
                        <a:t>Improved System</a:t>
                      </a:r>
                      <a:endParaRPr b="1" sz="1600"/>
                    </a:p>
                  </a:txBody>
                  <a:tcPr marT="121900" marB="121900" marR="121900" marL="121900"/>
                </a:tc>
              </a:tr>
              <a:tr h="441925">
                <a:tc>
                  <a:txBody>
                    <a:bodyPr/>
                    <a:lstStyle/>
                    <a:p>
                      <a:pPr indent="0" lvl="0" marL="0" rtl="0" algn="l">
                        <a:spcBef>
                          <a:spcPts val="0"/>
                        </a:spcBef>
                        <a:spcAft>
                          <a:spcPts val="0"/>
                        </a:spcAft>
                        <a:buNone/>
                      </a:pPr>
                      <a:r>
                        <a:rPr lang="pt-PT" sz="1300"/>
                        <a:t>AVP</a:t>
                      </a:r>
                      <a:endParaRPr sz="1300"/>
                    </a:p>
                  </a:txBody>
                  <a:tcPr marT="121900" marB="121900" marR="121900" marL="121900"/>
                </a:tc>
                <a:tc>
                  <a:txBody>
                    <a:bodyPr/>
                    <a:lstStyle/>
                    <a:p>
                      <a:pPr indent="0" lvl="0" marL="0" rtl="0" algn="l">
                        <a:spcBef>
                          <a:spcPts val="0"/>
                        </a:spcBef>
                        <a:spcAft>
                          <a:spcPts val="0"/>
                        </a:spcAft>
                        <a:buNone/>
                      </a:pPr>
                      <a:r>
                        <a:rPr lang="pt-PT" sz="1300"/>
                        <a:t>0.86</a:t>
                      </a:r>
                      <a:endParaRPr sz="1300"/>
                    </a:p>
                  </a:txBody>
                  <a:tcPr marT="121900" marB="121900" marR="121900" marL="121900"/>
                </a:tc>
                <a:tc>
                  <a:txBody>
                    <a:bodyPr/>
                    <a:lstStyle/>
                    <a:p>
                      <a:pPr indent="0" lvl="0" marL="0" rtl="0" algn="l">
                        <a:spcBef>
                          <a:spcPts val="0"/>
                        </a:spcBef>
                        <a:spcAft>
                          <a:spcPts val="0"/>
                        </a:spcAft>
                        <a:buNone/>
                      </a:pPr>
                      <a:r>
                        <a:rPr lang="pt-PT" sz="1300"/>
                        <a:t>0.809524</a:t>
                      </a:r>
                      <a:endParaRPr sz="1300"/>
                    </a:p>
                  </a:txBody>
                  <a:tcPr marT="121900" marB="121900" marR="121900" marL="121900"/>
                </a:tc>
              </a:tr>
              <a:tr h="441925">
                <a:tc>
                  <a:txBody>
                    <a:bodyPr/>
                    <a:lstStyle/>
                    <a:p>
                      <a:pPr indent="0" lvl="0" marL="0" rtl="0" algn="l">
                        <a:spcBef>
                          <a:spcPts val="0"/>
                        </a:spcBef>
                        <a:spcAft>
                          <a:spcPts val="0"/>
                        </a:spcAft>
                        <a:buNone/>
                      </a:pPr>
                      <a:r>
                        <a:rPr lang="pt-PT" sz="1300"/>
                        <a:t>P@10</a:t>
                      </a:r>
                      <a:endParaRPr sz="1300"/>
                    </a:p>
                  </a:txBody>
                  <a:tcPr marT="121900" marB="121900" marR="121900" marL="121900"/>
                </a:tc>
                <a:tc>
                  <a:txBody>
                    <a:bodyPr/>
                    <a:lstStyle/>
                    <a:p>
                      <a:pPr indent="0" lvl="0" marL="0" rtl="0" algn="l">
                        <a:spcBef>
                          <a:spcPts val="0"/>
                        </a:spcBef>
                        <a:spcAft>
                          <a:spcPts val="0"/>
                        </a:spcAft>
                        <a:buNone/>
                      </a:pPr>
                      <a:r>
                        <a:rPr lang="pt-PT" sz="1300"/>
                        <a:t>0.5</a:t>
                      </a:r>
                      <a:endParaRPr sz="1300"/>
                    </a:p>
                  </a:txBody>
                  <a:tcPr marT="121900" marB="121900" marR="121900" marL="121900"/>
                </a:tc>
                <a:tc>
                  <a:txBody>
                    <a:bodyPr/>
                    <a:lstStyle/>
                    <a:p>
                      <a:pPr indent="0" lvl="0" marL="0" rtl="0" algn="l">
                        <a:spcBef>
                          <a:spcPts val="0"/>
                        </a:spcBef>
                        <a:spcAft>
                          <a:spcPts val="0"/>
                        </a:spcAft>
                        <a:buNone/>
                      </a:pPr>
                      <a:r>
                        <a:rPr lang="pt-PT" sz="1300"/>
                        <a:t>0.3</a:t>
                      </a:r>
                      <a:endParaRPr sz="1300"/>
                    </a:p>
                  </a:txBody>
                  <a:tcPr marT="121900" marB="121900" marR="121900" marL="121900"/>
                </a:tc>
              </a:tr>
            </a:tbl>
          </a:graphicData>
        </a:graphic>
      </p:graphicFrame>
      <p:pic>
        <p:nvPicPr>
          <p:cNvPr id="285" name="Google Shape;285;p36" title="Gráfico"/>
          <p:cNvPicPr preferRelativeResize="0"/>
          <p:nvPr/>
        </p:nvPicPr>
        <p:blipFill>
          <a:blip r:embed="rId3">
            <a:alphaModFix/>
          </a:blip>
          <a:stretch>
            <a:fillRect/>
          </a:stretch>
        </p:blipFill>
        <p:spPr>
          <a:xfrm>
            <a:off x="6744675" y="2275128"/>
            <a:ext cx="4978801" cy="3081600"/>
          </a:xfrm>
          <a:prstGeom prst="rect">
            <a:avLst/>
          </a:prstGeom>
          <a:noFill/>
          <a:ln>
            <a:noFill/>
          </a:ln>
        </p:spPr>
      </p:pic>
      <p:sp>
        <p:nvSpPr>
          <p:cNvPr id="286" name="Google Shape;286;p36"/>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7"/>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pt-PT"/>
              <a:t>Information Need 4</a:t>
            </a:r>
            <a:endParaRPr/>
          </a:p>
        </p:txBody>
      </p:sp>
      <p:sp>
        <p:nvSpPr>
          <p:cNvPr id="292" name="Google Shape;292;p37"/>
          <p:cNvSpPr txBox="1"/>
          <p:nvPr>
            <p:ph idx="1" type="body"/>
          </p:nvPr>
        </p:nvSpPr>
        <p:spPr>
          <a:xfrm>
            <a:off x="1097275" y="1820388"/>
            <a:ext cx="10317600" cy="4556400"/>
          </a:xfrm>
          <a:prstGeom prst="rect">
            <a:avLst/>
          </a:prstGeom>
        </p:spPr>
        <p:txBody>
          <a:bodyPr anchorCtr="0" anchor="t" bIns="45700" lIns="0" spcFirstLastPara="1" rIns="0" wrap="square" tIns="45700">
            <a:normAutofit/>
          </a:bodyPr>
          <a:lstStyle/>
          <a:p>
            <a:pPr indent="0" lvl="0" marL="0" rtl="0" algn="just">
              <a:spcBef>
                <a:spcPts val="1200"/>
              </a:spcBef>
              <a:spcAft>
                <a:spcPts val="0"/>
              </a:spcAft>
              <a:buNone/>
            </a:pPr>
            <a:r>
              <a:rPr b="1" lang="pt-PT"/>
              <a:t>Information Need: </a:t>
            </a:r>
            <a:r>
              <a:rPr lang="pt-PT"/>
              <a:t>Fantasy children’s books set in the medieval era that are easy to read</a:t>
            </a:r>
            <a:endParaRPr/>
          </a:p>
          <a:p>
            <a:pPr indent="0" lvl="0" marL="0" rtl="0" algn="just">
              <a:spcBef>
                <a:spcPts val="1200"/>
              </a:spcBef>
              <a:spcAft>
                <a:spcPts val="0"/>
              </a:spcAft>
              <a:buNone/>
            </a:pPr>
            <a:r>
              <a:rPr b="1" lang="pt-PT"/>
              <a:t>Relevance Judgement: </a:t>
            </a:r>
            <a:r>
              <a:rPr lang="pt-PT"/>
              <a:t>We are looking for books that are easy to read, something that is not in the books’ informations. So it is important to search in the reviews of each book. The genres of the books must include fantasy and children’s and the story should be set in a medieval era (should mention “kingdom”)</a:t>
            </a:r>
            <a:endParaRPr/>
          </a:p>
          <a:p>
            <a:pPr indent="0" lvl="0" marL="0" rtl="0" algn="just">
              <a:spcBef>
                <a:spcPts val="1200"/>
              </a:spcBef>
              <a:spcAft>
                <a:spcPts val="0"/>
              </a:spcAft>
              <a:buNone/>
            </a:pPr>
            <a:r>
              <a:rPr b="1" lang="pt-PT"/>
              <a:t>Query(q): </a:t>
            </a:r>
            <a:r>
              <a:rPr lang="pt-PT"/>
              <a:t>easy read								</a:t>
            </a:r>
            <a:r>
              <a:rPr b="1" lang="pt-PT"/>
              <a:t>Query fields(qf): </a:t>
            </a:r>
            <a:r>
              <a:rPr lang="pt-PT"/>
              <a:t>reviews</a:t>
            </a:r>
            <a:endParaRPr/>
          </a:p>
          <a:p>
            <a:pPr indent="0" lvl="0" marL="0" rtl="0" algn="just">
              <a:spcBef>
                <a:spcPts val="1200"/>
              </a:spcBef>
              <a:spcAft>
                <a:spcPts val="0"/>
              </a:spcAft>
              <a:buNone/>
            </a:pPr>
            <a:r>
              <a:rPr b="1" lang="pt-PT"/>
              <a:t>Filter Query(fq):</a:t>
            </a:r>
            <a:r>
              <a:rPr lang="pt-PT"/>
              <a:t> genre_and_votes:fantasy			</a:t>
            </a:r>
            <a:r>
              <a:rPr b="1" lang="pt-PT"/>
              <a:t>Phrase fields(pf): </a:t>
            </a:r>
            <a:r>
              <a:rPr lang="pt-PT"/>
              <a:t>reviews^5</a:t>
            </a:r>
            <a:endParaRPr/>
          </a:p>
          <a:p>
            <a:pPr indent="0" lvl="0" marL="0" rtl="0" algn="just">
              <a:spcBef>
                <a:spcPts val="1200"/>
              </a:spcBef>
              <a:spcAft>
                <a:spcPts val="0"/>
              </a:spcAft>
              <a:buNone/>
            </a:pPr>
            <a:r>
              <a:rPr b="1" lang="pt-PT"/>
              <a:t>Filter Query(fq):</a:t>
            </a:r>
            <a:r>
              <a:rPr lang="pt-PT"/>
              <a:t> genre_and_votes:childrens			</a:t>
            </a:r>
            <a:r>
              <a:rPr b="1" lang="pt-PT"/>
              <a:t>Phrase slop(ps): </a:t>
            </a:r>
            <a:r>
              <a:rPr lang="pt-PT"/>
              <a:t>5</a:t>
            </a:r>
            <a:endParaRPr/>
          </a:p>
          <a:p>
            <a:pPr indent="0" lvl="0" marL="0" rtl="0" algn="just">
              <a:spcBef>
                <a:spcPts val="1200"/>
              </a:spcBef>
              <a:spcAft>
                <a:spcPts val="0"/>
              </a:spcAft>
              <a:buClr>
                <a:schemeClr val="dk1"/>
              </a:buClr>
              <a:buSzPts val="1500"/>
              <a:buFont typeface="Arial"/>
              <a:buNone/>
            </a:pPr>
            <a:r>
              <a:rPr b="1" lang="pt-PT"/>
              <a:t>Filter Query(fq):</a:t>
            </a:r>
            <a:r>
              <a:rPr lang="pt-PT"/>
              <a:t> description:kingdom				</a:t>
            </a:r>
            <a:r>
              <a:rPr b="1" lang="pt-PT"/>
              <a:t>Boost Query(bq): </a:t>
            </a:r>
            <a:r>
              <a:rPr lang="pt-PT"/>
              <a:t>reviews^2</a:t>
            </a:r>
            <a:endParaRPr/>
          </a:p>
          <a:p>
            <a:pPr indent="0" lvl="0" marL="0" rtl="0" algn="just">
              <a:spcBef>
                <a:spcPts val="1200"/>
              </a:spcBef>
              <a:spcAft>
                <a:spcPts val="0"/>
              </a:spcAft>
              <a:buClr>
                <a:schemeClr val="dk1"/>
              </a:buClr>
              <a:buSzPts val="1100"/>
              <a:buFont typeface="Arial"/>
              <a:buNone/>
            </a:pPr>
            <a:r>
              <a:t/>
            </a:r>
            <a:endParaRPr b="1"/>
          </a:p>
          <a:p>
            <a:pPr indent="0" lvl="0" marL="0" rtl="0" algn="just">
              <a:spcBef>
                <a:spcPts val="1200"/>
              </a:spcBef>
              <a:spcAft>
                <a:spcPts val="300"/>
              </a:spcAft>
              <a:buClr>
                <a:schemeClr val="dk1"/>
              </a:buClr>
              <a:buSzPts val="1100"/>
              <a:buFont typeface="Arial"/>
              <a:buNone/>
            </a:pPr>
            <a:r>
              <a:rPr b="1" lang="pt-PT"/>
              <a:t>Rerank Query(): </a:t>
            </a:r>
            <a:r>
              <a:rPr lang="pt-PT"/>
              <a:t>{!ltr model=my_efi_model efi.text="kingdom"}</a:t>
            </a:r>
            <a:endParaRPr/>
          </a:p>
        </p:txBody>
      </p:sp>
      <p:sp>
        <p:nvSpPr>
          <p:cNvPr id="293" name="Google Shape;293;p37"/>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cxnSp>
        <p:nvCxnSpPr>
          <p:cNvPr id="294" name="Google Shape;294;p37"/>
          <p:cNvCxnSpPr/>
          <p:nvPr/>
        </p:nvCxnSpPr>
        <p:spPr>
          <a:xfrm>
            <a:off x="6201375" y="3456225"/>
            <a:ext cx="13500" cy="1782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8"/>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pt-PT"/>
              <a:t>Information Need 4 - Evaluation</a:t>
            </a:r>
            <a:endParaRPr/>
          </a:p>
        </p:txBody>
      </p:sp>
      <p:graphicFrame>
        <p:nvGraphicFramePr>
          <p:cNvPr id="300" name="Google Shape;300;p38"/>
          <p:cNvGraphicFramePr/>
          <p:nvPr/>
        </p:nvGraphicFramePr>
        <p:xfrm>
          <a:off x="1097275" y="3008258"/>
          <a:ext cx="3000000" cy="3000000"/>
        </p:xfrm>
        <a:graphic>
          <a:graphicData uri="http://schemas.openxmlformats.org/drawingml/2006/table">
            <a:tbl>
              <a:tblPr>
                <a:noFill/>
                <a:tableStyleId>{BF8BC6E7-57A5-406D-B3CA-B8CD2430625A}</a:tableStyleId>
              </a:tblPr>
              <a:tblGrid>
                <a:gridCol w="1825375"/>
                <a:gridCol w="1825375"/>
                <a:gridCol w="1825375"/>
              </a:tblGrid>
              <a:tr h="731475">
                <a:tc>
                  <a:txBody>
                    <a:bodyPr/>
                    <a:lstStyle/>
                    <a:p>
                      <a:pPr indent="0" lvl="0" marL="0" rtl="0" algn="l">
                        <a:spcBef>
                          <a:spcPts val="0"/>
                        </a:spcBef>
                        <a:spcAft>
                          <a:spcPts val="0"/>
                        </a:spcAft>
                        <a:buNone/>
                      </a:pPr>
                      <a:r>
                        <a:rPr b="1" lang="pt-PT" sz="1600"/>
                        <a:t>Rank</a:t>
                      </a:r>
                      <a:endParaRPr b="1" sz="1600"/>
                    </a:p>
                  </a:txBody>
                  <a:tcPr marT="121900" marB="121900" marR="121900" marL="121900"/>
                </a:tc>
                <a:tc>
                  <a:txBody>
                    <a:bodyPr/>
                    <a:lstStyle/>
                    <a:p>
                      <a:pPr indent="0" lvl="0" marL="0" rtl="0" algn="l">
                        <a:spcBef>
                          <a:spcPts val="0"/>
                        </a:spcBef>
                        <a:spcAft>
                          <a:spcPts val="0"/>
                        </a:spcAft>
                        <a:buNone/>
                      </a:pPr>
                      <a:r>
                        <a:rPr b="1" lang="pt-PT" sz="1600"/>
                        <a:t>System 3</a:t>
                      </a:r>
                      <a:endParaRPr b="1" sz="1600"/>
                    </a:p>
                  </a:txBody>
                  <a:tcPr marT="121900" marB="121900" marR="121900" marL="121900"/>
                </a:tc>
                <a:tc>
                  <a:txBody>
                    <a:bodyPr/>
                    <a:lstStyle/>
                    <a:p>
                      <a:pPr indent="0" lvl="0" marL="0" rtl="0" algn="l">
                        <a:spcBef>
                          <a:spcPts val="0"/>
                        </a:spcBef>
                        <a:spcAft>
                          <a:spcPts val="0"/>
                        </a:spcAft>
                        <a:buNone/>
                      </a:pPr>
                      <a:r>
                        <a:rPr b="1" lang="pt-PT" sz="1600"/>
                        <a:t>Improved System</a:t>
                      </a:r>
                      <a:endParaRPr b="1" sz="1600"/>
                    </a:p>
                  </a:txBody>
                  <a:tcPr marT="121900" marB="121900" marR="121900" marL="121900"/>
                </a:tc>
              </a:tr>
              <a:tr h="441925">
                <a:tc>
                  <a:txBody>
                    <a:bodyPr/>
                    <a:lstStyle/>
                    <a:p>
                      <a:pPr indent="0" lvl="0" marL="0" rtl="0" algn="l">
                        <a:spcBef>
                          <a:spcPts val="0"/>
                        </a:spcBef>
                        <a:spcAft>
                          <a:spcPts val="0"/>
                        </a:spcAft>
                        <a:buNone/>
                      </a:pPr>
                      <a:r>
                        <a:rPr lang="pt-PT" sz="1300"/>
                        <a:t>AVP</a:t>
                      </a:r>
                      <a:endParaRPr sz="1300"/>
                    </a:p>
                  </a:txBody>
                  <a:tcPr marT="121900" marB="121900" marR="121900" marL="121900"/>
                </a:tc>
                <a:tc>
                  <a:txBody>
                    <a:bodyPr/>
                    <a:lstStyle/>
                    <a:p>
                      <a:pPr indent="0" lvl="0" marL="0" rtl="0" algn="l">
                        <a:spcBef>
                          <a:spcPts val="0"/>
                        </a:spcBef>
                        <a:spcAft>
                          <a:spcPts val="0"/>
                        </a:spcAft>
                        <a:buNone/>
                      </a:pPr>
                      <a:r>
                        <a:rPr lang="pt-PT" sz="1300"/>
                        <a:t>0.555556</a:t>
                      </a:r>
                      <a:endParaRPr sz="1300"/>
                    </a:p>
                  </a:txBody>
                  <a:tcPr marT="121900" marB="121900" marR="121900" marL="121900"/>
                </a:tc>
                <a:tc>
                  <a:txBody>
                    <a:bodyPr/>
                    <a:lstStyle/>
                    <a:p>
                      <a:pPr indent="0" lvl="0" marL="0" rtl="0" algn="l">
                        <a:spcBef>
                          <a:spcPts val="0"/>
                        </a:spcBef>
                        <a:spcAft>
                          <a:spcPts val="0"/>
                        </a:spcAft>
                        <a:buNone/>
                      </a:pPr>
                      <a:r>
                        <a:rPr lang="pt-PT" sz="1300"/>
                        <a:t>0.808333</a:t>
                      </a:r>
                      <a:endParaRPr sz="1300"/>
                    </a:p>
                  </a:txBody>
                  <a:tcPr marT="121900" marB="121900" marR="121900" marL="121900"/>
                </a:tc>
              </a:tr>
              <a:tr h="441925">
                <a:tc>
                  <a:txBody>
                    <a:bodyPr/>
                    <a:lstStyle/>
                    <a:p>
                      <a:pPr indent="0" lvl="0" marL="0" rtl="0" algn="l">
                        <a:spcBef>
                          <a:spcPts val="0"/>
                        </a:spcBef>
                        <a:spcAft>
                          <a:spcPts val="0"/>
                        </a:spcAft>
                        <a:buNone/>
                      </a:pPr>
                      <a:r>
                        <a:rPr lang="pt-PT" sz="1300"/>
                        <a:t>P@10</a:t>
                      </a:r>
                      <a:endParaRPr sz="1300"/>
                    </a:p>
                  </a:txBody>
                  <a:tcPr marT="121900" marB="121900" marR="121900" marL="121900"/>
                </a:tc>
                <a:tc>
                  <a:txBody>
                    <a:bodyPr/>
                    <a:lstStyle/>
                    <a:p>
                      <a:pPr indent="0" lvl="0" marL="0" rtl="0" algn="l">
                        <a:spcBef>
                          <a:spcPts val="0"/>
                        </a:spcBef>
                        <a:spcAft>
                          <a:spcPts val="0"/>
                        </a:spcAft>
                        <a:buNone/>
                      </a:pPr>
                      <a:r>
                        <a:rPr lang="pt-PT" sz="1300"/>
                        <a:t>0.3</a:t>
                      </a:r>
                      <a:endParaRPr sz="1300"/>
                    </a:p>
                  </a:txBody>
                  <a:tcPr marT="121900" marB="121900" marR="121900" marL="121900"/>
                </a:tc>
                <a:tc>
                  <a:txBody>
                    <a:bodyPr/>
                    <a:lstStyle/>
                    <a:p>
                      <a:pPr indent="0" lvl="0" marL="0" rtl="0" algn="l">
                        <a:spcBef>
                          <a:spcPts val="0"/>
                        </a:spcBef>
                        <a:spcAft>
                          <a:spcPts val="0"/>
                        </a:spcAft>
                        <a:buNone/>
                      </a:pPr>
                      <a:r>
                        <a:rPr lang="pt-PT" sz="1300"/>
                        <a:t>0.5</a:t>
                      </a:r>
                      <a:endParaRPr sz="1300"/>
                    </a:p>
                  </a:txBody>
                  <a:tcPr marT="121900" marB="121900" marR="121900" marL="121900"/>
                </a:tc>
              </a:tr>
            </a:tbl>
          </a:graphicData>
        </a:graphic>
      </p:graphicFrame>
      <p:pic>
        <p:nvPicPr>
          <p:cNvPr id="301" name="Google Shape;301;p38" title="Gráfico"/>
          <p:cNvPicPr preferRelativeResize="0"/>
          <p:nvPr/>
        </p:nvPicPr>
        <p:blipFill>
          <a:blip r:embed="rId3">
            <a:alphaModFix/>
          </a:blip>
          <a:stretch>
            <a:fillRect/>
          </a:stretch>
        </p:blipFill>
        <p:spPr>
          <a:xfrm>
            <a:off x="6772950" y="2275128"/>
            <a:ext cx="4978801" cy="3081600"/>
          </a:xfrm>
          <a:prstGeom prst="rect">
            <a:avLst/>
          </a:prstGeom>
          <a:noFill/>
          <a:ln>
            <a:noFill/>
          </a:ln>
        </p:spPr>
      </p:pic>
      <p:sp>
        <p:nvSpPr>
          <p:cNvPr id="302" name="Google Shape;302;p38"/>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9"/>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pt-PT"/>
              <a:t>Mean Average Precision</a:t>
            </a:r>
            <a:endParaRPr/>
          </a:p>
        </p:txBody>
      </p:sp>
      <p:sp>
        <p:nvSpPr>
          <p:cNvPr id="309" name="Google Shape;309;p39"/>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graphicFrame>
        <p:nvGraphicFramePr>
          <p:cNvPr id="310" name="Google Shape;310;p39"/>
          <p:cNvGraphicFramePr/>
          <p:nvPr/>
        </p:nvGraphicFramePr>
        <p:xfrm>
          <a:off x="2806150" y="3017550"/>
          <a:ext cx="3000000" cy="3000000"/>
        </p:xfrm>
        <a:graphic>
          <a:graphicData uri="http://schemas.openxmlformats.org/drawingml/2006/table">
            <a:tbl>
              <a:tblPr>
                <a:noFill/>
                <a:tableStyleId>{BF8BC6E7-57A5-406D-B3CA-B8CD2430625A}</a:tableStyleId>
              </a:tblPr>
              <a:tblGrid>
                <a:gridCol w="3242700"/>
                <a:gridCol w="3242700"/>
              </a:tblGrid>
              <a:tr h="426700">
                <a:tc>
                  <a:txBody>
                    <a:bodyPr/>
                    <a:lstStyle/>
                    <a:p>
                      <a:pPr indent="0" lvl="0" marL="0" rtl="0" algn="l">
                        <a:spcBef>
                          <a:spcPts val="0"/>
                        </a:spcBef>
                        <a:spcAft>
                          <a:spcPts val="0"/>
                        </a:spcAft>
                        <a:buNone/>
                      </a:pPr>
                      <a:r>
                        <a:rPr b="1" lang="pt-PT" sz="1600"/>
                        <a:t>System 3</a:t>
                      </a:r>
                      <a:endParaRPr b="1" sz="1600"/>
                    </a:p>
                  </a:txBody>
                  <a:tcPr marT="91425" marB="91425" marR="91425" marL="91425"/>
                </a:tc>
                <a:tc>
                  <a:txBody>
                    <a:bodyPr/>
                    <a:lstStyle/>
                    <a:p>
                      <a:pPr indent="0" lvl="0" marL="0" rtl="0" algn="l">
                        <a:spcBef>
                          <a:spcPts val="0"/>
                        </a:spcBef>
                        <a:spcAft>
                          <a:spcPts val="0"/>
                        </a:spcAft>
                        <a:buNone/>
                      </a:pPr>
                      <a:r>
                        <a:rPr b="1" lang="pt-PT" sz="1600"/>
                        <a:t>Improved System</a:t>
                      </a:r>
                      <a:endParaRPr b="1" sz="1600"/>
                    </a:p>
                  </a:txBody>
                  <a:tcPr marT="91425" marB="91425" marR="91425" marL="91425"/>
                </a:tc>
              </a:tr>
              <a:tr h="396200">
                <a:tc>
                  <a:txBody>
                    <a:bodyPr/>
                    <a:lstStyle/>
                    <a:p>
                      <a:pPr indent="0" lvl="0" marL="0" rtl="0" algn="l">
                        <a:spcBef>
                          <a:spcPts val="0"/>
                        </a:spcBef>
                        <a:spcAft>
                          <a:spcPts val="0"/>
                        </a:spcAft>
                        <a:buNone/>
                      </a:pPr>
                      <a:r>
                        <a:rPr lang="pt-PT"/>
                        <a:t>0.800556</a:t>
                      </a:r>
                      <a:endParaRPr/>
                    </a:p>
                  </a:txBody>
                  <a:tcPr marT="91425" marB="91425" marR="91425" marL="91425"/>
                </a:tc>
                <a:tc>
                  <a:txBody>
                    <a:bodyPr/>
                    <a:lstStyle/>
                    <a:p>
                      <a:pPr indent="0" lvl="0" marL="0" rtl="0" algn="l">
                        <a:spcBef>
                          <a:spcPts val="0"/>
                        </a:spcBef>
                        <a:spcAft>
                          <a:spcPts val="0"/>
                        </a:spcAft>
                        <a:buNone/>
                      </a:pPr>
                      <a:r>
                        <a:rPr lang="pt-PT"/>
                        <a:t>0.832705</a:t>
                      </a:r>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0"/>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Clr>
                <a:srgbClr val="3F3F3F"/>
              </a:buClr>
              <a:buSzPts val="4800"/>
              <a:buFont typeface="Calibri"/>
              <a:buNone/>
            </a:pPr>
            <a:r>
              <a:rPr lang="pt-PT"/>
              <a:t>Conclusions and Future Work</a:t>
            </a:r>
            <a:endParaRPr/>
          </a:p>
        </p:txBody>
      </p:sp>
      <p:sp>
        <p:nvSpPr>
          <p:cNvPr id="316" name="Google Shape;316;p40"/>
          <p:cNvSpPr txBox="1"/>
          <p:nvPr>
            <p:ph idx="1" type="body"/>
          </p:nvPr>
        </p:nvSpPr>
        <p:spPr>
          <a:xfrm>
            <a:off x="1097275" y="1737400"/>
            <a:ext cx="10058400" cy="4635000"/>
          </a:xfrm>
          <a:prstGeom prst="rect">
            <a:avLst/>
          </a:prstGeom>
        </p:spPr>
        <p:txBody>
          <a:bodyPr anchorCtr="0" anchor="t" bIns="45700" lIns="0" spcFirstLastPara="1" rIns="0" wrap="square" tIns="45700">
            <a:normAutofit lnSpcReduction="10000"/>
          </a:bodyPr>
          <a:lstStyle/>
          <a:p>
            <a:pPr indent="0" lvl="0" marL="0" rtl="0" algn="just">
              <a:lnSpc>
                <a:spcPct val="115000"/>
              </a:lnSpc>
              <a:spcBef>
                <a:spcPts val="0"/>
              </a:spcBef>
              <a:spcAft>
                <a:spcPts val="0"/>
              </a:spcAft>
              <a:buNone/>
            </a:pPr>
            <a:r>
              <a:rPr lang="pt-PT"/>
              <a:t>The search system improvements are working as intended, providing a better search experience and query matching.</a:t>
            </a:r>
            <a:r>
              <a:rPr lang="pt-PT"/>
              <a:t>	</a:t>
            </a:r>
            <a:endParaRPr/>
          </a:p>
          <a:p>
            <a:pPr indent="0" lvl="0" marL="0" rtl="0" algn="just">
              <a:lnSpc>
                <a:spcPct val="115000"/>
              </a:lnSpc>
              <a:spcBef>
                <a:spcPts val="700"/>
              </a:spcBef>
              <a:spcAft>
                <a:spcPts val="0"/>
              </a:spcAft>
              <a:buNone/>
            </a:pPr>
            <a:r>
              <a:rPr lang="pt-PT"/>
              <a:t>Regarding the performance of the improved system:</a:t>
            </a:r>
            <a:endParaRPr/>
          </a:p>
          <a:p>
            <a:pPr indent="-349250" lvl="0" marL="457200" rtl="0" algn="just">
              <a:lnSpc>
                <a:spcPct val="115000"/>
              </a:lnSpc>
              <a:spcBef>
                <a:spcPts val="700"/>
              </a:spcBef>
              <a:spcAft>
                <a:spcPts val="0"/>
              </a:spcAft>
              <a:buSzPts val="1900"/>
              <a:buChar char="●"/>
            </a:pPr>
            <a:r>
              <a:rPr lang="pt-PT"/>
              <a:t>Better overall performance;</a:t>
            </a:r>
            <a:endParaRPr/>
          </a:p>
          <a:p>
            <a:pPr indent="-349250" lvl="0" marL="457200" rtl="0" algn="just">
              <a:lnSpc>
                <a:spcPct val="115000"/>
              </a:lnSpc>
              <a:spcBef>
                <a:spcPts val="0"/>
              </a:spcBef>
              <a:spcAft>
                <a:spcPts val="0"/>
              </a:spcAft>
              <a:buSzPts val="1900"/>
              <a:buChar char="●"/>
            </a:pPr>
            <a:r>
              <a:rPr lang="pt-PT"/>
              <a:t>Better performance for more general </a:t>
            </a:r>
            <a:r>
              <a:rPr lang="pt-PT"/>
              <a:t>information</a:t>
            </a:r>
            <a:r>
              <a:rPr lang="pt-PT"/>
              <a:t> needs with vague searched terms (“kingdom”)</a:t>
            </a:r>
            <a:r>
              <a:rPr lang="pt-PT"/>
              <a:t>;</a:t>
            </a:r>
            <a:endParaRPr/>
          </a:p>
          <a:p>
            <a:pPr indent="-349250" lvl="0" marL="457200" rtl="0" algn="just">
              <a:lnSpc>
                <a:spcPct val="115000"/>
              </a:lnSpc>
              <a:spcBef>
                <a:spcPts val="0"/>
              </a:spcBef>
              <a:spcAft>
                <a:spcPts val="0"/>
              </a:spcAft>
              <a:buSzPts val="1900"/>
              <a:buChar char="●"/>
            </a:pPr>
            <a:r>
              <a:rPr lang="pt-PT"/>
              <a:t>Worst performance for </a:t>
            </a:r>
            <a:r>
              <a:rPr lang="pt-PT"/>
              <a:t>more specific and ambiguous </a:t>
            </a:r>
            <a:r>
              <a:rPr lang="pt-PT"/>
              <a:t>information needs.</a:t>
            </a:r>
            <a:endParaRPr/>
          </a:p>
          <a:p>
            <a:pPr indent="0" lvl="0" marL="0" rtl="0" algn="just">
              <a:lnSpc>
                <a:spcPct val="115000"/>
              </a:lnSpc>
              <a:spcBef>
                <a:spcPts val="1500"/>
              </a:spcBef>
              <a:spcAft>
                <a:spcPts val="0"/>
              </a:spcAft>
              <a:buNone/>
            </a:pPr>
            <a:r>
              <a:rPr lang="pt-PT"/>
              <a:t>Regarding future work:</a:t>
            </a:r>
            <a:endParaRPr/>
          </a:p>
          <a:p>
            <a:pPr indent="-425450" lvl="0" marL="609600" rtl="0" algn="just">
              <a:lnSpc>
                <a:spcPct val="115000"/>
              </a:lnSpc>
              <a:spcBef>
                <a:spcPts val="1500"/>
              </a:spcBef>
              <a:spcAft>
                <a:spcPts val="0"/>
              </a:spcAft>
              <a:buSzPts val="1900"/>
              <a:buChar char="●"/>
            </a:pPr>
            <a:r>
              <a:rPr lang="pt-PT"/>
              <a:t>Improve Learning to Rank model implementation in order to improve its performance in more specific information needs;</a:t>
            </a:r>
            <a:endParaRPr/>
          </a:p>
          <a:p>
            <a:pPr indent="-425450" lvl="0" marL="609600" rtl="0" algn="just">
              <a:lnSpc>
                <a:spcPct val="115000"/>
              </a:lnSpc>
              <a:spcBef>
                <a:spcPts val="0"/>
              </a:spcBef>
              <a:spcAft>
                <a:spcPts val="0"/>
              </a:spcAft>
              <a:buSzPts val="1900"/>
              <a:buChar char="●"/>
            </a:pPr>
            <a:r>
              <a:rPr lang="pt-PT"/>
              <a:t>Improve the Page Rank implementation to be more complex - grant priority to books that are recommended by popular books (higher number of books). </a:t>
            </a:r>
            <a:endParaRPr/>
          </a:p>
        </p:txBody>
      </p:sp>
      <p:sp>
        <p:nvSpPr>
          <p:cNvPr id="317" name="Google Shape;317;p40"/>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pt-PT"/>
              <a:t>Milestone 2 Overview</a:t>
            </a:r>
            <a:endParaRPr/>
          </a:p>
        </p:txBody>
      </p:sp>
      <p:sp>
        <p:nvSpPr>
          <p:cNvPr id="205" name="Google Shape;205;p2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PT"/>
              <a:t>‹#›</a:t>
            </a:fld>
            <a:endParaRPr/>
          </a:p>
        </p:txBody>
      </p:sp>
      <p:sp>
        <p:nvSpPr>
          <p:cNvPr id="206" name="Google Shape;206;p26"/>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342900" lvl="0" marL="457200" rtl="0" algn="l">
              <a:lnSpc>
                <a:spcPct val="115000"/>
              </a:lnSpc>
              <a:spcBef>
                <a:spcPts val="1400"/>
              </a:spcBef>
              <a:spcAft>
                <a:spcPts val="0"/>
              </a:spcAft>
              <a:buSzPts val="1800"/>
              <a:buChar char="●"/>
            </a:pPr>
            <a:r>
              <a:rPr lang="pt-PT"/>
              <a:t>4 information needs were defined with their respective queries;</a:t>
            </a:r>
            <a:endParaRPr/>
          </a:p>
          <a:p>
            <a:pPr indent="-342900" lvl="0" marL="457200" rtl="0" algn="l">
              <a:lnSpc>
                <a:spcPct val="115000"/>
              </a:lnSpc>
              <a:spcBef>
                <a:spcPts val="0"/>
              </a:spcBef>
              <a:spcAft>
                <a:spcPts val="0"/>
              </a:spcAft>
              <a:buSzPts val="1800"/>
              <a:buChar char="●"/>
            </a:pPr>
            <a:r>
              <a:rPr lang="pt-PT"/>
              <a:t>3 systems were developed:</a:t>
            </a:r>
            <a:endParaRPr/>
          </a:p>
          <a:p>
            <a:pPr indent="-342900" lvl="1" marL="914400" rtl="0" algn="l">
              <a:lnSpc>
                <a:spcPct val="115000"/>
              </a:lnSpc>
              <a:spcBef>
                <a:spcPts val="0"/>
              </a:spcBef>
              <a:spcAft>
                <a:spcPts val="0"/>
              </a:spcAft>
              <a:buSzPts val="1800"/>
              <a:buChar char="○"/>
            </a:pPr>
            <a:r>
              <a:rPr lang="pt-PT"/>
              <a:t>Without schema;</a:t>
            </a:r>
            <a:endParaRPr/>
          </a:p>
          <a:p>
            <a:pPr indent="-342900" lvl="1" marL="914400" rtl="0" algn="l">
              <a:lnSpc>
                <a:spcPct val="115000"/>
              </a:lnSpc>
              <a:spcBef>
                <a:spcPts val="0"/>
              </a:spcBef>
              <a:spcAft>
                <a:spcPts val="0"/>
              </a:spcAft>
              <a:buSzPts val="1800"/>
              <a:buChar char="○"/>
            </a:pPr>
            <a:r>
              <a:rPr lang="pt-PT"/>
              <a:t>With schema;</a:t>
            </a:r>
            <a:endParaRPr/>
          </a:p>
          <a:p>
            <a:pPr indent="-342900" lvl="1" marL="914400" rtl="0" algn="l">
              <a:lnSpc>
                <a:spcPct val="115000"/>
              </a:lnSpc>
              <a:spcBef>
                <a:spcPts val="0"/>
              </a:spcBef>
              <a:spcAft>
                <a:spcPts val="0"/>
              </a:spcAft>
              <a:buSzPts val="1800"/>
              <a:buChar char="○"/>
            </a:pPr>
            <a:r>
              <a:rPr lang="pt-PT"/>
              <a:t>With schema and weights.</a:t>
            </a:r>
            <a:endParaRPr/>
          </a:p>
          <a:p>
            <a:pPr indent="-342900" lvl="0" marL="457200" rtl="0" algn="l">
              <a:lnSpc>
                <a:spcPct val="115000"/>
              </a:lnSpc>
              <a:spcBef>
                <a:spcPts val="0"/>
              </a:spcBef>
              <a:spcAft>
                <a:spcPts val="0"/>
              </a:spcAft>
              <a:buSzPts val="1800"/>
              <a:buChar char="●"/>
            </a:pPr>
            <a:r>
              <a:rPr lang="pt-PT"/>
              <a:t>The performance of each system was measured using P@10 and AvP metrics;</a:t>
            </a:r>
            <a:endParaRPr/>
          </a:p>
          <a:p>
            <a:pPr indent="-342900" lvl="0" marL="457200" rtl="0" algn="l">
              <a:lnSpc>
                <a:spcPct val="115000"/>
              </a:lnSpc>
              <a:spcBef>
                <a:spcPts val="0"/>
              </a:spcBef>
              <a:spcAft>
                <a:spcPts val="0"/>
              </a:spcAft>
              <a:buSzPts val="1800"/>
              <a:buChar char="●"/>
            </a:pPr>
            <a:r>
              <a:rPr lang="pt-PT"/>
              <a:t>The system with the best performance was the third system, that used both schema and weights.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pt-PT"/>
              <a:t>Improvements introduced</a:t>
            </a:r>
            <a:endParaRPr/>
          </a:p>
        </p:txBody>
      </p:sp>
      <p:sp>
        <p:nvSpPr>
          <p:cNvPr id="212" name="Google Shape;212;p27"/>
          <p:cNvSpPr txBox="1"/>
          <p:nvPr>
            <p:ph idx="1" type="body"/>
          </p:nvPr>
        </p:nvSpPr>
        <p:spPr>
          <a:xfrm>
            <a:off x="1097275" y="1845722"/>
            <a:ext cx="10058400" cy="5144400"/>
          </a:xfrm>
          <a:prstGeom prst="rect">
            <a:avLst/>
          </a:prstGeom>
          <a:noFill/>
          <a:ln>
            <a:noFill/>
          </a:ln>
        </p:spPr>
        <p:txBody>
          <a:bodyPr anchorCtr="0" anchor="t" bIns="45700" lIns="0" spcFirstLastPara="1" rIns="0" wrap="square" tIns="45700">
            <a:normAutofit/>
          </a:bodyPr>
          <a:lstStyle/>
          <a:p>
            <a:pPr indent="-342900" lvl="0" marL="457200" rtl="0" algn="l">
              <a:lnSpc>
                <a:spcPct val="115000"/>
              </a:lnSpc>
              <a:spcBef>
                <a:spcPts val="1400"/>
              </a:spcBef>
              <a:spcAft>
                <a:spcPts val="0"/>
              </a:spcAft>
              <a:buSzPts val="1800"/>
              <a:buChar char="●"/>
            </a:pPr>
            <a:r>
              <a:rPr lang="pt-PT"/>
              <a:t>More </a:t>
            </a:r>
            <a:r>
              <a:rPr b="1" lang="pt-PT"/>
              <a:t>complex </a:t>
            </a:r>
            <a:r>
              <a:rPr b="1" lang="pt-PT"/>
              <a:t>s</a:t>
            </a:r>
            <a:r>
              <a:rPr b="1" lang="pt-PT"/>
              <a:t>ynonyms</a:t>
            </a:r>
            <a:r>
              <a:rPr lang="pt-PT"/>
              <a:t> for query expansion (a </a:t>
            </a:r>
            <a:r>
              <a:rPr lang="pt-PT"/>
              <a:t>basic implementation of the </a:t>
            </a:r>
            <a:r>
              <a:rPr lang="pt-PT"/>
              <a:t>synonyms was used previously for one of the information needs);</a:t>
            </a:r>
            <a:endParaRPr/>
          </a:p>
          <a:p>
            <a:pPr indent="-342900" lvl="0" marL="457200" rtl="0" algn="l">
              <a:lnSpc>
                <a:spcPct val="115000"/>
              </a:lnSpc>
              <a:spcBef>
                <a:spcPts val="0"/>
              </a:spcBef>
              <a:spcAft>
                <a:spcPts val="0"/>
              </a:spcAft>
              <a:buSzPts val="1800"/>
              <a:buChar char="●"/>
            </a:pPr>
            <a:r>
              <a:rPr b="1" lang="pt-PT"/>
              <a:t>OpenNLP toolkit</a:t>
            </a:r>
            <a:r>
              <a:rPr lang="pt-PT"/>
              <a:t>:</a:t>
            </a:r>
            <a:endParaRPr/>
          </a:p>
          <a:p>
            <a:pPr indent="-342900" lvl="1" marL="914400" rtl="0" algn="l">
              <a:lnSpc>
                <a:spcPct val="115000"/>
              </a:lnSpc>
              <a:spcBef>
                <a:spcPts val="0"/>
              </a:spcBef>
              <a:spcAft>
                <a:spcPts val="0"/>
              </a:spcAft>
              <a:buSzPts val="1800"/>
              <a:buChar char="○"/>
            </a:pPr>
            <a:r>
              <a:rPr lang="pt-PT"/>
              <a:t>Tokenizers</a:t>
            </a:r>
            <a:endParaRPr/>
          </a:p>
          <a:p>
            <a:pPr indent="-355600" lvl="2" marL="1371600" rtl="0" algn="l">
              <a:lnSpc>
                <a:spcPct val="115000"/>
              </a:lnSpc>
              <a:spcBef>
                <a:spcPts val="0"/>
              </a:spcBef>
              <a:spcAft>
                <a:spcPts val="0"/>
              </a:spcAft>
              <a:buSzPts val="2000"/>
              <a:buChar char="■"/>
            </a:pPr>
            <a:r>
              <a:rPr lang="pt-PT" sz="1600"/>
              <a:t>OpenNLPTokenizerFactory</a:t>
            </a:r>
            <a:endParaRPr sz="1600"/>
          </a:p>
          <a:p>
            <a:pPr indent="-342900" lvl="1" marL="914400" rtl="0" algn="l">
              <a:lnSpc>
                <a:spcPct val="115000"/>
              </a:lnSpc>
              <a:spcBef>
                <a:spcPts val="0"/>
              </a:spcBef>
              <a:spcAft>
                <a:spcPts val="0"/>
              </a:spcAft>
              <a:buSzPts val="1800"/>
              <a:buChar char="○"/>
            </a:pPr>
            <a:r>
              <a:rPr lang="pt-PT"/>
              <a:t>Filters</a:t>
            </a:r>
            <a:endParaRPr/>
          </a:p>
          <a:p>
            <a:pPr indent="-355600" lvl="2" marL="1371600" rtl="0" algn="l">
              <a:lnSpc>
                <a:spcPct val="115000"/>
              </a:lnSpc>
              <a:spcBef>
                <a:spcPts val="0"/>
              </a:spcBef>
              <a:spcAft>
                <a:spcPts val="0"/>
              </a:spcAft>
              <a:buSzPts val="2000"/>
              <a:buChar char="■"/>
            </a:pPr>
            <a:r>
              <a:rPr lang="pt-PT" sz="1600"/>
              <a:t>OpenNLPPOSFilterFactory</a:t>
            </a:r>
            <a:endParaRPr sz="1600"/>
          </a:p>
          <a:p>
            <a:pPr indent="-355600" lvl="2" marL="1371600" rtl="0" algn="l">
              <a:lnSpc>
                <a:spcPct val="115000"/>
              </a:lnSpc>
              <a:spcBef>
                <a:spcPts val="0"/>
              </a:spcBef>
              <a:spcAft>
                <a:spcPts val="0"/>
              </a:spcAft>
              <a:buSzPts val="2000"/>
              <a:buChar char="■"/>
            </a:pPr>
            <a:r>
              <a:rPr lang="pt-PT" sz="1600"/>
              <a:t>OpenNLPChunkerFilterFactory</a:t>
            </a:r>
            <a:endParaRPr sz="1600"/>
          </a:p>
          <a:p>
            <a:pPr indent="-342900" lvl="1" marL="914400" rtl="0" algn="l">
              <a:lnSpc>
                <a:spcPct val="115000"/>
              </a:lnSpc>
              <a:spcBef>
                <a:spcPts val="0"/>
              </a:spcBef>
              <a:spcAft>
                <a:spcPts val="0"/>
              </a:spcAft>
              <a:buSzPts val="1800"/>
              <a:buChar char="○"/>
            </a:pPr>
            <a:r>
              <a:rPr lang="pt-PT"/>
              <a:t>Named entity recognition</a:t>
            </a:r>
            <a:endParaRPr/>
          </a:p>
          <a:p>
            <a:pPr indent="-355600" lvl="2" marL="1371600" rtl="0" algn="l">
              <a:lnSpc>
                <a:spcPct val="115000"/>
              </a:lnSpc>
              <a:spcBef>
                <a:spcPts val="0"/>
              </a:spcBef>
              <a:spcAft>
                <a:spcPts val="0"/>
              </a:spcAft>
              <a:buSzPts val="2000"/>
              <a:buChar char="■"/>
            </a:pPr>
            <a:r>
              <a:rPr lang="pt-PT" sz="1600"/>
              <a:t>People</a:t>
            </a:r>
            <a:endParaRPr sz="1600"/>
          </a:p>
          <a:p>
            <a:pPr indent="-355600" lvl="2" marL="1371600" rtl="0" algn="l">
              <a:lnSpc>
                <a:spcPct val="115000"/>
              </a:lnSpc>
              <a:spcBef>
                <a:spcPts val="0"/>
              </a:spcBef>
              <a:spcAft>
                <a:spcPts val="0"/>
              </a:spcAft>
              <a:buSzPts val="2000"/>
              <a:buChar char="■"/>
            </a:pPr>
            <a:r>
              <a:rPr lang="pt-PT" sz="1600"/>
              <a:t>Locations</a:t>
            </a:r>
            <a:endParaRPr sz="1600"/>
          </a:p>
          <a:p>
            <a:pPr indent="-355600" lvl="2" marL="1371600" rtl="0" algn="l">
              <a:lnSpc>
                <a:spcPct val="115000"/>
              </a:lnSpc>
              <a:spcBef>
                <a:spcPts val="0"/>
              </a:spcBef>
              <a:spcAft>
                <a:spcPts val="0"/>
              </a:spcAft>
              <a:buSzPts val="2000"/>
              <a:buChar char="■"/>
            </a:pPr>
            <a:r>
              <a:rPr lang="pt-PT" sz="1600"/>
              <a:t>Time</a:t>
            </a:r>
            <a:endParaRPr sz="1600"/>
          </a:p>
          <a:p>
            <a:pPr indent="0" lvl="0" marL="0" rtl="0" algn="l">
              <a:lnSpc>
                <a:spcPct val="115000"/>
              </a:lnSpc>
              <a:spcBef>
                <a:spcPts val="1400"/>
              </a:spcBef>
              <a:spcAft>
                <a:spcPts val="0"/>
              </a:spcAft>
              <a:buNone/>
            </a:pPr>
            <a:r>
              <a:t/>
            </a:r>
            <a:endParaRPr/>
          </a:p>
        </p:txBody>
      </p:sp>
      <p:sp>
        <p:nvSpPr>
          <p:cNvPr id="213" name="Google Shape;213;p2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8"/>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Clr>
                <a:srgbClr val="3F3F3F"/>
              </a:buClr>
              <a:buSzPts val="4800"/>
              <a:buFont typeface="Calibri"/>
              <a:buNone/>
            </a:pPr>
            <a:r>
              <a:rPr lang="pt-PT"/>
              <a:t>Improvements introduced</a:t>
            </a:r>
            <a:endParaRPr/>
          </a:p>
        </p:txBody>
      </p:sp>
      <p:sp>
        <p:nvSpPr>
          <p:cNvPr id="220" name="Google Shape;220;p28"/>
          <p:cNvSpPr txBox="1"/>
          <p:nvPr>
            <p:ph idx="1" type="body"/>
          </p:nvPr>
        </p:nvSpPr>
        <p:spPr>
          <a:xfrm>
            <a:off x="1097280" y="1845734"/>
            <a:ext cx="10058400" cy="4023300"/>
          </a:xfrm>
          <a:prstGeom prst="rect">
            <a:avLst/>
          </a:prstGeom>
        </p:spPr>
        <p:txBody>
          <a:bodyPr anchorCtr="0" anchor="t" bIns="45700" lIns="0" spcFirstLastPara="1" rIns="0" wrap="square" tIns="45700">
            <a:normAutofit/>
          </a:bodyPr>
          <a:lstStyle/>
          <a:p>
            <a:pPr indent="-342900" lvl="0" marL="457200" rtl="0" algn="l">
              <a:lnSpc>
                <a:spcPct val="115000"/>
              </a:lnSpc>
              <a:spcBef>
                <a:spcPts val="1400"/>
              </a:spcBef>
              <a:spcAft>
                <a:spcPts val="0"/>
              </a:spcAft>
              <a:buSzPts val="1800"/>
              <a:buChar char="●"/>
            </a:pPr>
            <a:r>
              <a:rPr b="1" lang="pt-PT"/>
              <a:t>Learning to Rank (LTR)</a:t>
            </a:r>
            <a:r>
              <a:rPr lang="pt-PT"/>
              <a:t>:</a:t>
            </a:r>
            <a:r>
              <a:rPr lang="pt-PT"/>
              <a:t> </a:t>
            </a:r>
            <a:endParaRPr/>
          </a:p>
          <a:p>
            <a:pPr indent="-342900" lvl="1" marL="914400" rtl="0" algn="l">
              <a:lnSpc>
                <a:spcPct val="115000"/>
              </a:lnSpc>
              <a:spcBef>
                <a:spcPts val="0"/>
              </a:spcBef>
              <a:spcAft>
                <a:spcPts val="0"/>
              </a:spcAft>
              <a:buSzPts val="1800"/>
              <a:buChar char="○"/>
            </a:pPr>
            <a:r>
              <a:rPr lang="pt-PT"/>
              <a:t>Model selection: </a:t>
            </a:r>
            <a:r>
              <a:rPr b="1" lang="pt-PT"/>
              <a:t>Linear Model</a:t>
            </a:r>
            <a:r>
              <a:rPr lang="pt-PT"/>
              <a:t> - computes scores by using the dot product between the selected features and their respective weights.</a:t>
            </a:r>
            <a:endParaRPr/>
          </a:p>
          <a:p>
            <a:pPr indent="-342900" lvl="1" marL="914400" rtl="0" algn="l">
              <a:lnSpc>
                <a:spcPct val="115000"/>
              </a:lnSpc>
              <a:spcBef>
                <a:spcPts val="0"/>
              </a:spcBef>
              <a:spcAft>
                <a:spcPts val="0"/>
              </a:spcAft>
              <a:buSzPts val="1800"/>
              <a:buChar char="○"/>
            </a:pPr>
            <a:r>
              <a:rPr lang="pt-PT"/>
              <a:t>Feature selection:</a:t>
            </a:r>
            <a:endParaRPr/>
          </a:p>
          <a:p>
            <a:pPr indent="-323850" lvl="0" marL="1371600" rtl="0" algn="l">
              <a:spcBef>
                <a:spcPts val="0"/>
              </a:spcBef>
              <a:spcAft>
                <a:spcPts val="0"/>
              </a:spcAft>
              <a:buSzPts val="1500"/>
              <a:buChar char="●"/>
            </a:pPr>
            <a:r>
              <a:rPr lang="pt-PT" sz="1700"/>
              <a:t>Original score;</a:t>
            </a:r>
            <a:endParaRPr sz="1700"/>
          </a:p>
          <a:p>
            <a:pPr indent="-323850" lvl="0" marL="1371600" rtl="0" algn="l">
              <a:spcBef>
                <a:spcPts val="0"/>
              </a:spcBef>
              <a:spcAft>
                <a:spcPts val="0"/>
              </a:spcAft>
              <a:buSzPts val="1500"/>
              <a:buChar char="●"/>
            </a:pPr>
            <a:r>
              <a:rPr lang="pt-PT" sz="1700"/>
              <a:t>Average rating;</a:t>
            </a:r>
            <a:endParaRPr sz="1700"/>
          </a:p>
          <a:p>
            <a:pPr indent="-323850" lvl="0" marL="1371600" rtl="0" algn="l">
              <a:spcBef>
                <a:spcPts val="0"/>
              </a:spcBef>
              <a:spcAft>
                <a:spcPts val="0"/>
              </a:spcAft>
              <a:buSzPts val="1500"/>
              <a:buChar char="●"/>
            </a:pPr>
            <a:r>
              <a:rPr lang="pt-PT" sz="1700"/>
              <a:t>Number of ratings;</a:t>
            </a:r>
            <a:endParaRPr sz="1700"/>
          </a:p>
          <a:p>
            <a:pPr indent="-323850" lvl="0" marL="1371600" rtl="0" algn="l">
              <a:spcBef>
                <a:spcPts val="0"/>
              </a:spcBef>
              <a:spcAft>
                <a:spcPts val="0"/>
              </a:spcAft>
              <a:buSzPts val="1500"/>
              <a:buChar char="●"/>
            </a:pPr>
            <a:r>
              <a:rPr lang="pt-PT" sz="1700"/>
              <a:t>Description;</a:t>
            </a:r>
            <a:endParaRPr sz="1700"/>
          </a:p>
          <a:p>
            <a:pPr indent="-342900" lvl="0" marL="1371600" rtl="0" algn="l">
              <a:spcBef>
                <a:spcPts val="0"/>
              </a:spcBef>
              <a:spcAft>
                <a:spcPts val="0"/>
              </a:spcAft>
              <a:buSzPts val="1800"/>
              <a:buChar char="●"/>
            </a:pPr>
            <a:r>
              <a:rPr lang="pt-PT" sz="1700"/>
              <a:t>Number of times recommended, by adding a new attribute to the books - Basic Page Rank implementation.</a:t>
            </a:r>
            <a:endParaRPr/>
          </a:p>
          <a:p>
            <a:pPr indent="0" lvl="0" marL="0" rtl="0" algn="l">
              <a:spcBef>
                <a:spcPts val="1200"/>
              </a:spcBef>
              <a:spcAft>
                <a:spcPts val="0"/>
              </a:spcAft>
              <a:buNone/>
            </a:pPr>
            <a:r>
              <a:t/>
            </a:r>
            <a:endParaRPr/>
          </a:p>
          <a:p>
            <a:pPr indent="0" lvl="0" marL="0" rtl="0" algn="l">
              <a:spcBef>
                <a:spcPts val="1200"/>
              </a:spcBef>
              <a:spcAft>
                <a:spcPts val="200"/>
              </a:spcAft>
              <a:buNone/>
            </a:pPr>
            <a:r>
              <a:rPr lang="pt-PT"/>
              <a:t>A SVM model (</a:t>
            </a:r>
            <a:r>
              <a:rPr i="1" lang="pt-PT"/>
              <a:t>SVMRank</a:t>
            </a:r>
            <a:r>
              <a:rPr lang="pt-PT"/>
              <a:t>) was used, in Python, to predict the best weights for the Linear Model. The training data consisted of the previously used 4 Information Needs.</a:t>
            </a:r>
            <a:endParaRPr/>
          </a:p>
        </p:txBody>
      </p:sp>
      <p:sp>
        <p:nvSpPr>
          <p:cNvPr id="221" name="Google Shape;221;p28"/>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9"/>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Clr>
                <a:srgbClr val="3F3F3F"/>
              </a:buClr>
              <a:buSzPts val="4800"/>
              <a:buFont typeface="Calibri"/>
              <a:buNone/>
            </a:pPr>
            <a:r>
              <a:rPr lang="pt-PT"/>
              <a:t>I</a:t>
            </a:r>
            <a:r>
              <a:rPr lang="pt-PT"/>
              <a:t>mprovements introduced</a:t>
            </a:r>
            <a:endParaRPr/>
          </a:p>
        </p:txBody>
      </p:sp>
      <p:sp>
        <p:nvSpPr>
          <p:cNvPr id="228" name="Google Shape;228;p29"/>
          <p:cNvSpPr txBox="1"/>
          <p:nvPr>
            <p:ph idx="1" type="body"/>
          </p:nvPr>
        </p:nvSpPr>
        <p:spPr>
          <a:xfrm>
            <a:off x="1097280" y="1845734"/>
            <a:ext cx="10058400" cy="4023300"/>
          </a:xfrm>
          <a:prstGeom prst="rect">
            <a:avLst/>
          </a:prstGeom>
        </p:spPr>
        <p:txBody>
          <a:bodyPr anchorCtr="0" anchor="t" bIns="45700" lIns="0" spcFirstLastPara="1" rIns="0" wrap="square" tIns="45700">
            <a:normAutofit/>
          </a:bodyPr>
          <a:lstStyle/>
          <a:p>
            <a:pPr indent="-342900" lvl="0" marL="457200" rtl="0" algn="l">
              <a:lnSpc>
                <a:spcPct val="115000"/>
              </a:lnSpc>
              <a:spcBef>
                <a:spcPts val="1400"/>
              </a:spcBef>
              <a:spcAft>
                <a:spcPts val="0"/>
              </a:spcAft>
              <a:buSzPts val="1800"/>
              <a:buChar char="●"/>
            </a:pPr>
            <a:r>
              <a:rPr b="1" lang="pt-PT"/>
              <a:t>Multiple Core Search</a:t>
            </a:r>
            <a:endParaRPr b="1"/>
          </a:p>
          <a:p>
            <a:pPr indent="-342900" lvl="1" marL="914400" rtl="0" algn="l">
              <a:lnSpc>
                <a:spcPct val="115000"/>
              </a:lnSpc>
              <a:spcBef>
                <a:spcPts val="0"/>
              </a:spcBef>
              <a:spcAft>
                <a:spcPts val="0"/>
              </a:spcAft>
              <a:buSzPts val="1800"/>
              <a:buChar char="○"/>
            </a:pPr>
            <a:r>
              <a:rPr lang="pt-PT"/>
              <a:t>Added another core for reviews;</a:t>
            </a:r>
            <a:endParaRPr/>
          </a:p>
          <a:p>
            <a:pPr indent="-342900" lvl="1" marL="914400" rtl="0" algn="l">
              <a:lnSpc>
                <a:spcPct val="115000"/>
              </a:lnSpc>
              <a:spcBef>
                <a:spcPts val="0"/>
              </a:spcBef>
              <a:spcAft>
                <a:spcPts val="0"/>
              </a:spcAft>
              <a:buSzPts val="1800"/>
              <a:buChar char="○"/>
            </a:pPr>
            <a:r>
              <a:rPr lang="pt-PT"/>
              <a:t>Now allows users to search by more review parameters - author and date.</a:t>
            </a:r>
            <a:endParaRPr/>
          </a:p>
          <a:p>
            <a:pPr indent="-342900" lvl="0" marL="457200" rtl="0" algn="l">
              <a:lnSpc>
                <a:spcPct val="115000"/>
              </a:lnSpc>
              <a:spcBef>
                <a:spcPts val="0"/>
              </a:spcBef>
              <a:spcAft>
                <a:spcPts val="0"/>
              </a:spcAft>
              <a:buSzPts val="1800"/>
              <a:buChar char="●"/>
            </a:pPr>
            <a:r>
              <a:rPr b="1" lang="pt-PT"/>
              <a:t>Graphical User Interface</a:t>
            </a:r>
            <a:endParaRPr b="1"/>
          </a:p>
          <a:p>
            <a:pPr indent="-342900" lvl="1" marL="914400" rtl="0" algn="l">
              <a:lnSpc>
                <a:spcPct val="115000"/>
              </a:lnSpc>
              <a:spcBef>
                <a:spcPts val="0"/>
              </a:spcBef>
              <a:spcAft>
                <a:spcPts val="0"/>
              </a:spcAft>
              <a:buSzPts val="1800"/>
              <a:buChar char="○"/>
            </a:pPr>
            <a:r>
              <a:rPr lang="pt-PT"/>
              <a:t>The graphical interface allows the user to search in several different fields in books, e.g. , title or description, and also in the books’ reviews and its authors;</a:t>
            </a:r>
            <a:endParaRPr/>
          </a:p>
          <a:p>
            <a:pPr indent="-342900" lvl="1" marL="914400" rtl="0" algn="l">
              <a:lnSpc>
                <a:spcPct val="115000"/>
              </a:lnSpc>
              <a:spcBef>
                <a:spcPts val="0"/>
              </a:spcBef>
              <a:spcAft>
                <a:spcPts val="0"/>
              </a:spcAft>
              <a:buSzPts val="1800"/>
              <a:buChar char="○"/>
            </a:pPr>
            <a:r>
              <a:rPr lang="pt-PT"/>
              <a:t>Grants a simpler and better experience for users that don’t have experience in query syntax.</a:t>
            </a:r>
            <a:endParaRPr/>
          </a:p>
          <a:p>
            <a:pPr indent="0" lvl="0" marL="0" rtl="0" algn="l">
              <a:spcBef>
                <a:spcPts val="1200"/>
              </a:spcBef>
              <a:spcAft>
                <a:spcPts val="200"/>
              </a:spcAft>
              <a:buNone/>
            </a:pPr>
            <a:r>
              <a:t/>
            </a:r>
            <a:endParaRPr/>
          </a:p>
        </p:txBody>
      </p:sp>
      <p:sp>
        <p:nvSpPr>
          <p:cNvPr id="229" name="Google Shape;229;p29"/>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0"/>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pt-PT"/>
              <a:t>Graphical Interface</a:t>
            </a:r>
            <a:endParaRPr/>
          </a:p>
        </p:txBody>
      </p:sp>
      <p:sp>
        <p:nvSpPr>
          <p:cNvPr id="236" name="Google Shape;236;p30"/>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pic>
        <p:nvPicPr>
          <p:cNvPr id="237" name="Google Shape;237;p30"/>
          <p:cNvPicPr preferRelativeResize="0"/>
          <p:nvPr/>
        </p:nvPicPr>
        <p:blipFill>
          <a:blip r:embed="rId3">
            <a:alphaModFix/>
          </a:blip>
          <a:stretch>
            <a:fillRect/>
          </a:stretch>
        </p:blipFill>
        <p:spPr>
          <a:xfrm>
            <a:off x="194875" y="2566899"/>
            <a:ext cx="5752714" cy="2778875"/>
          </a:xfrm>
          <a:prstGeom prst="rect">
            <a:avLst/>
          </a:prstGeom>
          <a:noFill/>
          <a:ln>
            <a:noFill/>
          </a:ln>
        </p:spPr>
      </p:pic>
      <p:pic>
        <p:nvPicPr>
          <p:cNvPr id="238" name="Google Shape;238;p30"/>
          <p:cNvPicPr preferRelativeResize="0"/>
          <p:nvPr/>
        </p:nvPicPr>
        <p:blipFill>
          <a:blip r:embed="rId4">
            <a:alphaModFix/>
          </a:blip>
          <a:stretch>
            <a:fillRect/>
          </a:stretch>
        </p:blipFill>
        <p:spPr>
          <a:xfrm>
            <a:off x="6250050" y="2566900"/>
            <a:ext cx="5748907" cy="27788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1"/>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pt-PT"/>
              <a:t>Graphical Interface</a:t>
            </a:r>
            <a:endParaRPr/>
          </a:p>
        </p:txBody>
      </p:sp>
      <p:sp>
        <p:nvSpPr>
          <p:cNvPr id="245" name="Google Shape;245;p31"/>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pic>
        <p:nvPicPr>
          <p:cNvPr id="246" name="Google Shape;246;p31"/>
          <p:cNvPicPr preferRelativeResize="0"/>
          <p:nvPr/>
        </p:nvPicPr>
        <p:blipFill>
          <a:blip r:embed="rId3">
            <a:alphaModFix/>
          </a:blip>
          <a:stretch>
            <a:fillRect/>
          </a:stretch>
        </p:blipFill>
        <p:spPr>
          <a:xfrm>
            <a:off x="6996150" y="4115712"/>
            <a:ext cx="4407000" cy="2128800"/>
          </a:xfrm>
          <a:prstGeom prst="rect">
            <a:avLst/>
          </a:prstGeom>
          <a:noFill/>
          <a:ln>
            <a:noFill/>
          </a:ln>
        </p:spPr>
      </p:pic>
      <p:pic>
        <p:nvPicPr>
          <p:cNvPr id="247" name="Google Shape;247;p31"/>
          <p:cNvPicPr preferRelativeResize="0"/>
          <p:nvPr/>
        </p:nvPicPr>
        <p:blipFill>
          <a:blip r:embed="rId4">
            <a:alphaModFix/>
          </a:blip>
          <a:stretch>
            <a:fillRect/>
          </a:stretch>
        </p:blipFill>
        <p:spPr>
          <a:xfrm>
            <a:off x="750825" y="2592025"/>
            <a:ext cx="5648150" cy="2728349"/>
          </a:xfrm>
          <a:prstGeom prst="rect">
            <a:avLst/>
          </a:prstGeom>
          <a:noFill/>
          <a:ln>
            <a:noFill/>
          </a:ln>
        </p:spPr>
      </p:pic>
      <p:pic>
        <p:nvPicPr>
          <p:cNvPr id="248" name="Google Shape;248;p31"/>
          <p:cNvPicPr preferRelativeResize="0"/>
          <p:nvPr/>
        </p:nvPicPr>
        <p:blipFill>
          <a:blip r:embed="rId5">
            <a:alphaModFix/>
          </a:blip>
          <a:stretch>
            <a:fillRect/>
          </a:stretch>
        </p:blipFill>
        <p:spPr>
          <a:xfrm>
            <a:off x="6996450" y="1862752"/>
            <a:ext cx="4406400" cy="2127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2"/>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pt-PT"/>
              <a:t>Improved System Evaluation</a:t>
            </a:r>
            <a:endParaRPr/>
          </a:p>
        </p:txBody>
      </p:sp>
      <p:sp>
        <p:nvSpPr>
          <p:cNvPr id="255" name="Google Shape;255;p32"/>
          <p:cNvSpPr txBox="1"/>
          <p:nvPr>
            <p:ph idx="1" type="body"/>
          </p:nvPr>
        </p:nvSpPr>
        <p:spPr>
          <a:xfrm>
            <a:off x="1097280" y="1845734"/>
            <a:ext cx="10058400" cy="4023300"/>
          </a:xfrm>
          <a:prstGeom prst="rect">
            <a:avLst/>
          </a:prstGeom>
        </p:spPr>
        <p:txBody>
          <a:bodyPr anchorCtr="0" anchor="t" bIns="45700" lIns="0" spcFirstLastPara="1" rIns="0" wrap="square" tIns="45700">
            <a:normAutofit/>
          </a:bodyPr>
          <a:lstStyle/>
          <a:p>
            <a:pPr indent="0" lvl="0" marL="0" rtl="0" algn="l">
              <a:spcBef>
                <a:spcPts val="1200"/>
              </a:spcBef>
              <a:spcAft>
                <a:spcPts val="200"/>
              </a:spcAft>
              <a:buNone/>
            </a:pPr>
            <a:r>
              <a:rPr lang="pt-PT"/>
              <a:t>After the implementation of the previously mentioned improvements, performance was measured using </a:t>
            </a:r>
            <a:r>
              <a:rPr i="1" lang="pt-PT"/>
              <a:t>P@10</a:t>
            </a:r>
            <a:r>
              <a:rPr lang="pt-PT"/>
              <a:t> (Precision at 10), </a:t>
            </a:r>
            <a:r>
              <a:rPr i="1" lang="pt-PT"/>
              <a:t>AvP</a:t>
            </a:r>
            <a:r>
              <a:rPr lang="pt-PT"/>
              <a:t> (Average Precision) and </a:t>
            </a:r>
            <a:r>
              <a:rPr i="1" lang="pt-PT"/>
              <a:t>MAP</a:t>
            </a:r>
            <a:r>
              <a:rPr lang="pt-PT"/>
              <a:t> (Mean Average Precision) metrics. These results were then compared with System 3’s results, the configuration that used schema and weights and the one with the best performance in the previous milestone. Only 3 of the 4 previous information needs were used since one of them was very specific, not allowing a good comparison or extraction of conclusions.</a:t>
            </a:r>
            <a:endParaRPr/>
          </a:p>
        </p:txBody>
      </p:sp>
      <p:sp>
        <p:nvSpPr>
          <p:cNvPr id="256" name="Google Shape;256;p32"/>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3"/>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pt-PT"/>
              <a:t>Information Need 1</a:t>
            </a:r>
            <a:endParaRPr/>
          </a:p>
        </p:txBody>
      </p:sp>
      <p:sp>
        <p:nvSpPr>
          <p:cNvPr id="262" name="Google Shape;262;p33"/>
          <p:cNvSpPr txBox="1"/>
          <p:nvPr>
            <p:ph idx="1" type="body"/>
          </p:nvPr>
        </p:nvSpPr>
        <p:spPr>
          <a:xfrm>
            <a:off x="1097280" y="1845734"/>
            <a:ext cx="10058400" cy="4023300"/>
          </a:xfrm>
          <a:prstGeom prst="rect">
            <a:avLst/>
          </a:prstGeom>
        </p:spPr>
        <p:txBody>
          <a:bodyPr anchorCtr="0" anchor="t" bIns="45700" lIns="0" spcFirstLastPara="1" rIns="0" wrap="square" tIns="45700">
            <a:normAutofit/>
          </a:bodyPr>
          <a:lstStyle/>
          <a:p>
            <a:pPr indent="0" lvl="0" marL="0" rtl="0" algn="just">
              <a:spcBef>
                <a:spcPts val="1200"/>
              </a:spcBef>
              <a:spcAft>
                <a:spcPts val="0"/>
              </a:spcAft>
              <a:buNone/>
            </a:pPr>
            <a:r>
              <a:rPr b="1" lang="pt-PT"/>
              <a:t>Information Need: </a:t>
            </a:r>
            <a:r>
              <a:rPr lang="pt-PT"/>
              <a:t>Biographies about Adolf Hitler</a:t>
            </a:r>
            <a:endParaRPr/>
          </a:p>
          <a:p>
            <a:pPr indent="0" lvl="0" marL="0" rtl="0" algn="just">
              <a:spcBef>
                <a:spcPts val="1200"/>
              </a:spcBef>
              <a:spcAft>
                <a:spcPts val="0"/>
              </a:spcAft>
              <a:buNone/>
            </a:pPr>
            <a:r>
              <a:rPr b="1" lang="pt-PT"/>
              <a:t>Relevance Judgement: “</a:t>
            </a:r>
            <a:r>
              <a:rPr lang="pt-PT"/>
              <a:t>Biography” needs to be in the book’s genre, title or description. “Hitler” is also important to appear in the book’s title or author and can also appear in the description, although with less relevance.</a:t>
            </a:r>
            <a:endParaRPr/>
          </a:p>
          <a:p>
            <a:pPr indent="0" lvl="0" marL="0" rtl="0" algn="just">
              <a:spcBef>
                <a:spcPts val="1200"/>
              </a:spcBef>
              <a:spcAft>
                <a:spcPts val="0"/>
              </a:spcAft>
              <a:buNone/>
            </a:pPr>
            <a:r>
              <a:rPr b="1" lang="pt-PT"/>
              <a:t>Query(q): </a:t>
            </a:r>
            <a:r>
              <a:rPr lang="pt-PT"/>
              <a:t>hitler </a:t>
            </a:r>
            <a:r>
              <a:rPr b="1" lang="pt-PT"/>
              <a:t>AND</a:t>
            </a:r>
            <a:r>
              <a:rPr lang="pt-PT"/>
              <a:t> biography</a:t>
            </a:r>
            <a:endParaRPr/>
          </a:p>
          <a:p>
            <a:pPr indent="0" lvl="0" marL="0" rtl="0" algn="just">
              <a:spcBef>
                <a:spcPts val="1200"/>
              </a:spcBef>
              <a:spcAft>
                <a:spcPts val="0"/>
              </a:spcAft>
              <a:buNone/>
            </a:pPr>
            <a:r>
              <a:rPr b="1" lang="pt-PT"/>
              <a:t>Query fields(qf): </a:t>
            </a:r>
            <a:r>
              <a:rPr lang="pt-PT"/>
              <a:t>title genre_and_votes description author</a:t>
            </a:r>
            <a:endParaRPr/>
          </a:p>
          <a:p>
            <a:pPr indent="0" lvl="0" marL="0" rtl="0" algn="just">
              <a:spcBef>
                <a:spcPts val="1200"/>
              </a:spcBef>
              <a:spcAft>
                <a:spcPts val="0"/>
              </a:spcAft>
              <a:buNone/>
            </a:pPr>
            <a:r>
              <a:rPr b="1" lang="pt-PT"/>
              <a:t>Boost Query(bq): </a:t>
            </a:r>
            <a:r>
              <a:rPr lang="pt-PT"/>
              <a:t>title^3 genre_and_votes^2 description^1 author^3</a:t>
            </a:r>
            <a:endParaRPr/>
          </a:p>
          <a:p>
            <a:pPr indent="0" lvl="0" marL="0" rtl="0" algn="just">
              <a:spcBef>
                <a:spcPts val="1200"/>
              </a:spcBef>
              <a:spcAft>
                <a:spcPts val="300"/>
              </a:spcAft>
              <a:buNone/>
            </a:pPr>
            <a:r>
              <a:rPr b="1" lang="pt-PT"/>
              <a:t>Rerank Query(rq): </a:t>
            </a:r>
            <a:r>
              <a:rPr lang="pt-PT"/>
              <a:t>{!ltr model=my_efi_model efi.text="hitler biography"}</a:t>
            </a:r>
            <a:endParaRPr/>
          </a:p>
        </p:txBody>
      </p:sp>
      <p:sp>
        <p:nvSpPr>
          <p:cNvPr id="263" name="Google Shape;263;p33"/>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pt-PT"/>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Retrospetiva">
  <a:themeElements>
    <a:clrScheme name="Verde-azulado">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tiva">
  <a:themeElements>
    <a:clrScheme name="Verde-azulado">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